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notesSlides/notesSlide1.xml" ContentType="application/vnd.openxmlformats-officedocument.presentationml.notesSlide+xml"/>
  <Override PartName="/ppt/tags/tag5.xml" ContentType="application/vnd.openxmlformats-officedocument.presentationml.tags+xml"/>
  <Override PartName="/ppt/notesSlides/notesSlide2.xml" ContentType="application/vnd.openxmlformats-officedocument.presentationml.notesSlide+xml"/>
  <Override PartName="/ppt/tags/tag6.xml" ContentType="application/vnd.openxmlformats-officedocument.presentationml.tags+xml"/>
  <Override PartName="/ppt/notesSlides/notesSlide3.xml" ContentType="application/vnd.openxmlformats-officedocument.presentationml.notesSlide+xml"/>
  <Override PartName="/ppt/tags/tag7.xml" ContentType="application/vnd.openxmlformats-officedocument.presentationml.tags+xml"/>
  <Override PartName="/ppt/notesSlides/notesSlide4.xml" ContentType="application/vnd.openxmlformats-officedocument.presentationml.notesSlide+xml"/>
  <Override PartName="/ppt/tags/tag8.xml" ContentType="application/vnd.openxmlformats-officedocument.presentationml.tags+xml"/>
  <Override PartName="/ppt/notesSlides/notesSlide5.xml" ContentType="application/vnd.openxmlformats-officedocument.presentationml.notesSlide+xml"/>
  <Override PartName="/ppt/tags/tag9.xml" ContentType="application/vnd.openxmlformats-officedocument.presentationml.tags+xml"/>
  <Override PartName="/ppt/notesSlides/notesSlide6.xml" ContentType="application/vnd.openxmlformats-officedocument.presentationml.notesSlide+xml"/>
  <Override PartName="/ppt/tags/tag10.xml" ContentType="application/vnd.openxmlformats-officedocument.presentationml.tags+xml"/>
  <Override PartName="/ppt/notesSlides/notesSlide7.xml" ContentType="application/vnd.openxmlformats-officedocument.presentationml.notesSlide+xml"/>
  <Override PartName="/ppt/tags/tag11.xml" ContentType="application/vnd.openxmlformats-officedocument.presentationml.tags+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09" r:id="rId1"/>
    <p:sldMasterId id="2147483821" r:id="rId2"/>
  </p:sldMasterIdLst>
  <p:notesMasterIdLst>
    <p:notesMasterId r:id="rId13"/>
  </p:notesMasterIdLst>
  <p:handoutMasterIdLst>
    <p:handoutMasterId r:id="rId14"/>
  </p:handoutMasterIdLst>
  <p:sldIdLst>
    <p:sldId id="327" r:id="rId3"/>
    <p:sldId id="346" r:id="rId4"/>
    <p:sldId id="344" r:id="rId5"/>
    <p:sldId id="340" r:id="rId6"/>
    <p:sldId id="341" r:id="rId7"/>
    <p:sldId id="328" r:id="rId8"/>
    <p:sldId id="345" r:id="rId9"/>
    <p:sldId id="342" r:id="rId10"/>
    <p:sldId id="329" r:id="rId11"/>
    <p:sldId id="343" r:id="rId12"/>
  </p:sldIdLst>
  <p:sldSz cx="9144000" cy="6858000" type="screen4x3"/>
  <p:notesSz cx="6858000" cy="9144000"/>
  <p:custDataLst>
    <p:tags r:id="rId15"/>
  </p:custDataLst>
  <p:defaultTextStyle>
    <a:defPPr>
      <a:defRPr lang="nl-NL"/>
    </a:defPPr>
    <a:lvl1pPr algn="l" rtl="0" fontAlgn="base">
      <a:spcBef>
        <a:spcPct val="0"/>
      </a:spcBef>
      <a:spcAft>
        <a:spcPct val="0"/>
      </a:spcAft>
      <a:defRPr sz="2400" kern="1200">
        <a:solidFill>
          <a:schemeClr val="tx1"/>
        </a:solidFill>
        <a:latin typeface="Arial" panose="020B0604020202020204" pitchFamily="34" charset="0"/>
        <a:ea typeface="+mn-ea"/>
        <a:cs typeface="Arial" panose="020B0604020202020204" pitchFamily="34" charset="0"/>
      </a:defRPr>
    </a:lvl1pPr>
    <a:lvl2pPr marL="457200" algn="l" rtl="0" fontAlgn="base">
      <a:spcBef>
        <a:spcPct val="0"/>
      </a:spcBef>
      <a:spcAft>
        <a:spcPct val="0"/>
      </a:spcAft>
      <a:defRPr sz="2400" kern="1200">
        <a:solidFill>
          <a:schemeClr val="tx1"/>
        </a:solidFill>
        <a:latin typeface="Arial" panose="020B0604020202020204" pitchFamily="34" charset="0"/>
        <a:ea typeface="+mn-ea"/>
        <a:cs typeface="Arial" panose="020B0604020202020204" pitchFamily="34" charset="0"/>
      </a:defRPr>
    </a:lvl2pPr>
    <a:lvl3pPr marL="914400" algn="l" rtl="0" fontAlgn="base">
      <a:spcBef>
        <a:spcPct val="0"/>
      </a:spcBef>
      <a:spcAft>
        <a:spcPct val="0"/>
      </a:spcAft>
      <a:defRPr sz="2400" kern="1200">
        <a:solidFill>
          <a:schemeClr val="tx1"/>
        </a:solidFill>
        <a:latin typeface="Arial" panose="020B0604020202020204" pitchFamily="34" charset="0"/>
        <a:ea typeface="+mn-ea"/>
        <a:cs typeface="Arial" panose="020B0604020202020204" pitchFamily="34" charset="0"/>
      </a:defRPr>
    </a:lvl3pPr>
    <a:lvl4pPr marL="1371600" algn="l" rtl="0" fontAlgn="base">
      <a:spcBef>
        <a:spcPct val="0"/>
      </a:spcBef>
      <a:spcAft>
        <a:spcPct val="0"/>
      </a:spcAft>
      <a:defRPr sz="2400" kern="1200">
        <a:solidFill>
          <a:schemeClr val="tx1"/>
        </a:solidFill>
        <a:latin typeface="Arial" panose="020B0604020202020204" pitchFamily="34" charset="0"/>
        <a:ea typeface="+mn-ea"/>
        <a:cs typeface="Arial" panose="020B0604020202020204" pitchFamily="34" charset="0"/>
      </a:defRPr>
    </a:lvl4pPr>
    <a:lvl5pPr marL="1828800" algn="l" rtl="0" fontAlgn="base">
      <a:spcBef>
        <a:spcPct val="0"/>
      </a:spcBef>
      <a:spcAft>
        <a:spcPct val="0"/>
      </a:spcAft>
      <a:defRPr sz="2400"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sz="2400"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sz="2400"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sz="2400"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sz="2400"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Gebruiker" initials="G" lastIdx="6" clrIdx="0"/>
  <p:cmAuthor id="2" name="Vries, Sander de" initials="SdV" lastIdx="1"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54BDF2"/>
    <a:srgbClr val="FF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Stijl, gemiddeld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6986" autoAdjust="0"/>
    <p:restoredTop sz="99884" autoAdjust="0"/>
  </p:normalViewPr>
  <p:slideViewPr>
    <p:cSldViewPr>
      <p:cViewPr varScale="1">
        <p:scale>
          <a:sx n="84" d="100"/>
          <a:sy n="84" d="100"/>
        </p:scale>
        <p:origin x="1338"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notesMaster" Target="notesMasters/notesMaster1.xml"/><Relationship Id="rId18"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tags" Target="tags/tag1.xml"/><Relationship Id="rId10" Type="http://schemas.openxmlformats.org/officeDocument/2006/relationships/slide" Target="slides/slide8.xml"/><Relationship Id="rId19"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9938"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0" hangingPunct="0">
              <a:defRPr sz="1200"/>
            </a:lvl1pPr>
          </a:lstStyle>
          <a:p>
            <a:endParaRPr lang="nl-NL" altLang="nl-NL"/>
          </a:p>
        </p:txBody>
      </p:sp>
      <p:sp>
        <p:nvSpPr>
          <p:cNvPr id="39939" name="Rectangle 3"/>
          <p:cNvSpPr>
            <a:spLocks noGrp="1" noChangeArrowheads="1"/>
          </p:cNvSpPr>
          <p:nvPr>
            <p:ph type="dt" sz="quarter"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0" hangingPunct="0">
              <a:defRPr sz="1200"/>
            </a:lvl1pPr>
          </a:lstStyle>
          <a:p>
            <a:fld id="{CCBCCEBA-9620-4A8B-AC0A-4ED96A5EEA0C}" type="datetimeFigureOut">
              <a:rPr lang="nl-NL" altLang="nl-NL"/>
              <a:pPr/>
              <a:t>12-4-2021</a:t>
            </a:fld>
            <a:endParaRPr lang="nl-NL" altLang="nl-NL"/>
          </a:p>
        </p:txBody>
      </p:sp>
      <p:sp>
        <p:nvSpPr>
          <p:cNvPr id="39940" name="Rectangle 4"/>
          <p:cNvSpPr>
            <a:spLocks noGrp="1" noChangeArrowheads="1"/>
          </p:cNvSpPr>
          <p:nvPr>
            <p:ph type="ftr" sz="quarter" idx="2"/>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0" hangingPunct="0">
              <a:defRPr sz="1200"/>
            </a:lvl1pPr>
          </a:lstStyle>
          <a:p>
            <a:endParaRPr lang="nl-NL" altLang="nl-NL"/>
          </a:p>
        </p:txBody>
      </p:sp>
      <p:sp>
        <p:nvSpPr>
          <p:cNvPr id="39941" name="Rectangle 5"/>
          <p:cNvSpPr>
            <a:spLocks noGrp="1" noChangeArrowheads="1"/>
          </p:cNvSpPr>
          <p:nvPr>
            <p:ph type="sldNum" sz="quarter" idx="3"/>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0" hangingPunct="0">
              <a:defRPr sz="1200"/>
            </a:lvl1pPr>
          </a:lstStyle>
          <a:p>
            <a:fld id="{54CB1A10-D4B8-42AF-804C-E07D51215923}" type="slidenum">
              <a:rPr lang="nl-NL" altLang="nl-NL"/>
              <a:pPr/>
              <a:t>‹nr.›</a:t>
            </a:fld>
            <a:endParaRPr lang="nl-NL" altLang="nl-NL"/>
          </a:p>
        </p:txBody>
      </p:sp>
    </p:spTree>
    <p:extLst>
      <p:ext uri="{BB962C8B-B14F-4D97-AF65-F5344CB8AC3E}">
        <p14:creationId xmlns:p14="http://schemas.microsoft.com/office/powerpoint/2010/main" val="350127864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7200"/>
          </a:xfrm>
          <a:prstGeom prst="rect">
            <a:avLst/>
          </a:prstGeom>
        </p:spPr>
        <p:txBody>
          <a:bodyPr vert="horz" wrap="square" lIns="91440" tIns="45720" rIns="91440" bIns="45720" numCol="1" anchor="t" anchorCtr="0" compatLnSpc="1">
            <a:prstTxWarp prst="textNoShape">
              <a:avLst/>
            </a:prstTxWarp>
          </a:bodyPr>
          <a:lstStyle>
            <a:lvl1pPr>
              <a:defRPr sz="1200">
                <a:latin typeface="Calibri" panose="020F0502020204030204" pitchFamily="34" charset="0"/>
              </a:defRPr>
            </a:lvl1pPr>
          </a:lstStyle>
          <a:p>
            <a:endParaRPr lang="nl-NL" altLang="nl-NL"/>
          </a:p>
        </p:txBody>
      </p:sp>
      <p:sp>
        <p:nvSpPr>
          <p:cNvPr id="3" name="Tijdelijke aanduiding voor datum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28C747A7-EFEB-4F7E-91EA-9181857640EB}" type="datetimeFigureOut">
              <a:rPr lang="nl-NL"/>
              <a:pPr>
                <a:defRPr/>
              </a:pPr>
              <a:t>12-4-2021</a:t>
            </a:fld>
            <a:endParaRPr lang="nl-NL"/>
          </a:p>
        </p:txBody>
      </p:sp>
      <p:sp>
        <p:nvSpPr>
          <p:cNvPr id="4" name="Tijdelijke aanduiding voor dia-afbeelding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nl-NL" noProof="0"/>
          </a:p>
        </p:txBody>
      </p:sp>
      <p:sp>
        <p:nvSpPr>
          <p:cNvPr id="5" name="Tijdelijke aanduiding voor notiti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nl-NL" noProof="0"/>
              <a:t>Klik om de modelstijlen te bewerken</a:t>
            </a:r>
          </a:p>
          <a:p>
            <a:pPr lvl="1"/>
            <a:r>
              <a:rPr lang="nl-NL" noProof="0"/>
              <a:t>Tweede niveau</a:t>
            </a:r>
          </a:p>
          <a:p>
            <a:pPr lvl="2"/>
            <a:r>
              <a:rPr lang="nl-NL" noProof="0"/>
              <a:t>Derde niveau</a:t>
            </a:r>
          </a:p>
          <a:p>
            <a:pPr lvl="3"/>
            <a:r>
              <a:rPr lang="nl-NL" noProof="0"/>
              <a:t>Vierde niveau</a:t>
            </a:r>
          </a:p>
          <a:p>
            <a:pPr lvl="4"/>
            <a:r>
              <a:rPr lang="nl-NL" noProof="0"/>
              <a:t>Vijfde niveau</a:t>
            </a:r>
          </a:p>
        </p:txBody>
      </p:sp>
      <p:sp>
        <p:nvSpPr>
          <p:cNvPr id="6" name="Tijdelijke aanduiding voor voettekst 5"/>
          <p:cNvSpPr>
            <a:spLocks noGrp="1"/>
          </p:cNvSpPr>
          <p:nvPr>
            <p:ph type="ftr" sz="quarter" idx="4"/>
          </p:nvPr>
        </p:nvSpPr>
        <p:spPr>
          <a:xfrm>
            <a:off x="0" y="8685213"/>
            <a:ext cx="2971800" cy="457200"/>
          </a:xfrm>
          <a:prstGeom prst="rect">
            <a:avLst/>
          </a:prstGeom>
        </p:spPr>
        <p:txBody>
          <a:bodyPr vert="horz" wrap="square" lIns="91440" tIns="45720" rIns="91440" bIns="45720" numCol="1" anchor="b" anchorCtr="0" compatLnSpc="1">
            <a:prstTxWarp prst="textNoShape">
              <a:avLst/>
            </a:prstTxWarp>
          </a:bodyPr>
          <a:lstStyle>
            <a:lvl1pPr>
              <a:defRPr sz="1200">
                <a:latin typeface="Calibri" panose="020F0502020204030204" pitchFamily="34" charset="0"/>
              </a:defRPr>
            </a:lvl1pPr>
          </a:lstStyle>
          <a:p>
            <a:endParaRPr lang="nl-NL" altLang="nl-NL"/>
          </a:p>
        </p:txBody>
      </p:sp>
      <p:sp>
        <p:nvSpPr>
          <p:cNvPr id="7" name="Tijdelijke aanduiding voor dianumm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atin typeface="Calibri" panose="020F0502020204030204" pitchFamily="34" charset="0"/>
              </a:defRPr>
            </a:lvl1pPr>
          </a:lstStyle>
          <a:p>
            <a:fld id="{94BF427E-C23D-459C-A6A1-1EF3CA0020A6}" type="slidenum">
              <a:rPr lang="nl-NL" altLang="nl-NL"/>
              <a:pPr/>
              <a:t>‹nr.›</a:t>
            </a:fld>
            <a:endParaRPr lang="nl-NL" altLang="nl-NL"/>
          </a:p>
        </p:txBody>
      </p:sp>
    </p:spTree>
    <p:extLst>
      <p:ext uri="{BB962C8B-B14F-4D97-AF65-F5344CB8AC3E}">
        <p14:creationId xmlns:p14="http://schemas.microsoft.com/office/powerpoint/2010/main" val="267051901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jdelijke aanduiding voor dianummer 6"/>
          <p:cNvSpPr>
            <a:spLocks noGrp="1"/>
          </p:cNvSpPr>
          <p:nvPr>
            <p:ph type="sldNum" sz="quarter" idx="5"/>
          </p:nvPr>
        </p:nvSpPr>
        <p:spPr/>
        <p:txBody>
          <a:bodyPr/>
          <a:lstStyle/>
          <a:p>
            <a:fld id="{62492722-0B17-4BB7-8E7F-D0D498476E00}" type="slidenum">
              <a:rPr lang="nl-NL" altLang="nl-NL"/>
              <a:pPr/>
              <a:t>3</a:t>
            </a:fld>
            <a:endParaRPr lang="nl-NL" altLang="nl-NL"/>
          </a:p>
        </p:txBody>
      </p:sp>
      <p:sp>
        <p:nvSpPr>
          <p:cNvPr id="16386" name="Tijdelijke aanduiding voor dia-afbeelding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Tijdelijke aanduiding voor notitie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nl-NL" altLang="nl-NL"/>
          </a:p>
        </p:txBody>
      </p:sp>
      <p:sp>
        <p:nvSpPr>
          <p:cNvPr id="16388" name="Tijdelijke aanduiding voor dianummer 3"/>
          <p:cNvSpPr txBox="1">
            <a:spLocks noGrp="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sz="2400">
                <a:solidFill>
                  <a:schemeClr val="tx1"/>
                </a:solidFill>
                <a:latin typeface="Arial" panose="020B0604020202020204" pitchFamily="34" charset="0"/>
                <a:cs typeface="Arial" panose="020B0604020202020204" pitchFamily="34" charset="0"/>
              </a:defRPr>
            </a:lvl1pPr>
            <a:lvl2pPr marL="742950" indent="-285750" eaLnBrk="0" hangingPunct="0">
              <a:defRPr sz="2400">
                <a:solidFill>
                  <a:schemeClr val="tx1"/>
                </a:solidFill>
                <a:latin typeface="Arial" panose="020B0604020202020204" pitchFamily="34" charset="0"/>
                <a:cs typeface="Arial" panose="020B0604020202020204" pitchFamily="34" charset="0"/>
              </a:defRPr>
            </a:lvl2pPr>
            <a:lvl3pPr marL="1143000" indent="-228600" eaLnBrk="0" hangingPunct="0">
              <a:defRPr sz="2400">
                <a:solidFill>
                  <a:schemeClr val="tx1"/>
                </a:solidFill>
                <a:latin typeface="Arial" panose="020B0604020202020204" pitchFamily="34" charset="0"/>
                <a:cs typeface="Arial" panose="020B0604020202020204" pitchFamily="34" charset="0"/>
              </a:defRPr>
            </a:lvl3pPr>
            <a:lvl4pPr marL="1600200" indent="-228600" eaLnBrk="0" hangingPunct="0">
              <a:defRPr sz="2400">
                <a:solidFill>
                  <a:schemeClr val="tx1"/>
                </a:solidFill>
                <a:latin typeface="Arial" panose="020B0604020202020204" pitchFamily="34" charset="0"/>
                <a:cs typeface="Arial" panose="020B0604020202020204" pitchFamily="34" charset="0"/>
              </a:defRPr>
            </a:lvl4pPr>
            <a:lvl5pPr marL="2057400" indent="-228600" eaLnBrk="0" hangingPunct="0">
              <a:defRPr sz="24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9pPr>
          </a:lstStyle>
          <a:p>
            <a:pPr algn="r" eaLnBrk="1" hangingPunct="1"/>
            <a:fld id="{29AA6EB1-83D1-44BB-99D7-9FDEA7101A93}" type="slidenum">
              <a:rPr lang="nl-NL" altLang="nl-NL" sz="1200">
                <a:latin typeface="Calibri" panose="020F0502020204030204" pitchFamily="34" charset="0"/>
              </a:rPr>
              <a:pPr algn="r" eaLnBrk="1" hangingPunct="1"/>
              <a:t>3</a:t>
            </a:fld>
            <a:endParaRPr lang="nl-NL" altLang="nl-NL" sz="1200">
              <a:latin typeface="Calibri" panose="020F0502020204030204" pitchFamily="34" charset="0"/>
            </a:endParaRPr>
          </a:p>
        </p:txBody>
      </p:sp>
    </p:spTree>
    <p:extLst>
      <p:ext uri="{BB962C8B-B14F-4D97-AF65-F5344CB8AC3E}">
        <p14:creationId xmlns:p14="http://schemas.microsoft.com/office/powerpoint/2010/main" val="103506191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jdelijke aanduiding voor dianummer 6"/>
          <p:cNvSpPr>
            <a:spLocks noGrp="1"/>
          </p:cNvSpPr>
          <p:nvPr>
            <p:ph type="sldNum" sz="quarter" idx="5"/>
          </p:nvPr>
        </p:nvSpPr>
        <p:spPr/>
        <p:txBody>
          <a:bodyPr/>
          <a:lstStyle/>
          <a:p>
            <a:fld id="{62492722-0B17-4BB7-8E7F-D0D498476E00}" type="slidenum">
              <a:rPr lang="nl-NL" altLang="nl-NL"/>
              <a:pPr/>
              <a:t>4</a:t>
            </a:fld>
            <a:endParaRPr lang="nl-NL" altLang="nl-NL"/>
          </a:p>
        </p:txBody>
      </p:sp>
      <p:sp>
        <p:nvSpPr>
          <p:cNvPr id="16386" name="Tijdelijke aanduiding voor dia-afbeelding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Tijdelijke aanduiding voor notitie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nl-NL" altLang="nl-NL"/>
          </a:p>
        </p:txBody>
      </p:sp>
      <p:sp>
        <p:nvSpPr>
          <p:cNvPr id="16388" name="Tijdelijke aanduiding voor dianummer 3"/>
          <p:cNvSpPr txBox="1">
            <a:spLocks noGrp="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sz="2400">
                <a:solidFill>
                  <a:schemeClr val="tx1"/>
                </a:solidFill>
                <a:latin typeface="Arial" panose="020B0604020202020204" pitchFamily="34" charset="0"/>
                <a:cs typeface="Arial" panose="020B0604020202020204" pitchFamily="34" charset="0"/>
              </a:defRPr>
            </a:lvl1pPr>
            <a:lvl2pPr marL="742950" indent="-285750" eaLnBrk="0" hangingPunct="0">
              <a:defRPr sz="2400">
                <a:solidFill>
                  <a:schemeClr val="tx1"/>
                </a:solidFill>
                <a:latin typeface="Arial" panose="020B0604020202020204" pitchFamily="34" charset="0"/>
                <a:cs typeface="Arial" panose="020B0604020202020204" pitchFamily="34" charset="0"/>
              </a:defRPr>
            </a:lvl2pPr>
            <a:lvl3pPr marL="1143000" indent="-228600" eaLnBrk="0" hangingPunct="0">
              <a:defRPr sz="2400">
                <a:solidFill>
                  <a:schemeClr val="tx1"/>
                </a:solidFill>
                <a:latin typeface="Arial" panose="020B0604020202020204" pitchFamily="34" charset="0"/>
                <a:cs typeface="Arial" panose="020B0604020202020204" pitchFamily="34" charset="0"/>
              </a:defRPr>
            </a:lvl3pPr>
            <a:lvl4pPr marL="1600200" indent="-228600" eaLnBrk="0" hangingPunct="0">
              <a:defRPr sz="2400">
                <a:solidFill>
                  <a:schemeClr val="tx1"/>
                </a:solidFill>
                <a:latin typeface="Arial" panose="020B0604020202020204" pitchFamily="34" charset="0"/>
                <a:cs typeface="Arial" panose="020B0604020202020204" pitchFamily="34" charset="0"/>
              </a:defRPr>
            </a:lvl4pPr>
            <a:lvl5pPr marL="2057400" indent="-228600" eaLnBrk="0" hangingPunct="0">
              <a:defRPr sz="24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9pPr>
          </a:lstStyle>
          <a:p>
            <a:pPr algn="r" eaLnBrk="1" hangingPunct="1"/>
            <a:fld id="{29AA6EB1-83D1-44BB-99D7-9FDEA7101A93}" type="slidenum">
              <a:rPr lang="nl-NL" altLang="nl-NL" sz="1200">
                <a:latin typeface="Calibri" panose="020F0502020204030204" pitchFamily="34" charset="0"/>
              </a:rPr>
              <a:pPr algn="r" eaLnBrk="1" hangingPunct="1"/>
              <a:t>4</a:t>
            </a:fld>
            <a:endParaRPr lang="nl-NL" altLang="nl-NL" sz="1200">
              <a:latin typeface="Calibri" panose="020F0502020204030204" pitchFamily="34" charset="0"/>
            </a:endParaRPr>
          </a:p>
        </p:txBody>
      </p:sp>
    </p:spTree>
    <p:extLst>
      <p:ext uri="{BB962C8B-B14F-4D97-AF65-F5344CB8AC3E}">
        <p14:creationId xmlns:p14="http://schemas.microsoft.com/office/powerpoint/2010/main" val="20154753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jdelijke aanduiding voor dianummer 6"/>
          <p:cNvSpPr>
            <a:spLocks noGrp="1"/>
          </p:cNvSpPr>
          <p:nvPr>
            <p:ph type="sldNum" sz="quarter" idx="5"/>
          </p:nvPr>
        </p:nvSpPr>
        <p:spPr/>
        <p:txBody>
          <a:bodyPr/>
          <a:lstStyle/>
          <a:p>
            <a:fld id="{62492722-0B17-4BB7-8E7F-D0D498476E00}" type="slidenum">
              <a:rPr lang="nl-NL" altLang="nl-NL"/>
              <a:pPr/>
              <a:t>5</a:t>
            </a:fld>
            <a:endParaRPr lang="nl-NL" altLang="nl-NL"/>
          </a:p>
        </p:txBody>
      </p:sp>
      <p:sp>
        <p:nvSpPr>
          <p:cNvPr id="16386" name="Tijdelijke aanduiding voor dia-afbeelding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Tijdelijke aanduiding voor notitie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nl-NL" altLang="nl-NL"/>
          </a:p>
        </p:txBody>
      </p:sp>
      <p:sp>
        <p:nvSpPr>
          <p:cNvPr id="16388" name="Tijdelijke aanduiding voor dianummer 3"/>
          <p:cNvSpPr txBox="1">
            <a:spLocks noGrp="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sz="2400">
                <a:solidFill>
                  <a:schemeClr val="tx1"/>
                </a:solidFill>
                <a:latin typeface="Arial" panose="020B0604020202020204" pitchFamily="34" charset="0"/>
                <a:cs typeface="Arial" panose="020B0604020202020204" pitchFamily="34" charset="0"/>
              </a:defRPr>
            </a:lvl1pPr>
            <a:lvl2pPr marL="742950" indent="-285750" eaLnBrk="0" hangingPunct="0">
              <a:defRPr sz="2400">
                <a:solidFill>
                  <a:schemeClr val="tx1"/>
                </a:solidFill>
                <a:latin typeface="Arial" panose="020B0604020202020204" pitchFamily="34" charset="0"/>
                <a:cs typeface="Arial" panose="020B0604020202020204" pitchFamily="34" charset="0"/>
              </a:defRPr>
            </a:lvl2pPr>
            <a:lvl3pPr marL="1143000" indent="-228600" eaLnBrk="0" hangingPunct="0">
              <a:defRPr sz="2400">
                <a:solidFill>
                  <a:schemeClr val="tx1"/>
                </a:solidFill>
                <a:latin typeface="Arial" panose="020B0604020202020204" pitchFamily="34" charset="0"/>
                <a:cs typeface="Arial" panose="020B0604020202020204" pitchFamily="34" charset="0"/>
              </a:defRPr>
            </a:lvl3pPr>
            <a:lvl4pPr marL="1600200" indent="-228600" eaLnBrk="0" hangingPunct="0">
              <a:defRPr sz="2400">
                <a:solidFill>
                  <a:schemeClr val="tx1"/>
                </a:solidFill>
                <a:latin typeface="Arial" panose="020B0604020202020204" pitchFamily="34" charset="0"/>
                <a:cs typeface="Arial" panose="020B0604020202020204" pitchFamily="34" charset="0"/>
              </a:defRPr>
            </a:lvl4pPr>
            <a:lvl5pPr marL="2057400" indent="-228600" eaLnBrk="0" hangingPunct="0">
              <a:defRPr sz="24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9pPr>
          </a:lstStyle>
          <a:p>
            <a:pPr algn="r" eaLnBrk="1" hangingPunct="1"/>
            <a:fld id="{29AA6EB1-83D1-44BB-99D7-9FDEA7101A93}" type="slidenum">
              <a:rPr lang="nl-NL" altLang="nl-NL" sz="1200">
                <a:latin typeface="Calibri" panose="020F0502020204030204" pitchFamily="34" charset="0"/>
              </a:rPr>
              <a:pPr algn="r" eaLnBrk="1" hangingPunct="1"/>
              <a:t>5</a:t>
            </a:fld>
            <a:endParaRPr lang="nl-NL" altLang="nl-NL" sz="1200">
              <a:latin typeface="Calibri" panose="020F0502020204030204" pitchFamily="34" charset="0"/>
            </a:endParaRPr>
          </a:p>
        </p:txBody>
      </p:sp>
    </p:spTree>
    <p:extLst>
      <p:ext uri="{BB962C8B-B14F-4D97-AF65-F5344CB8AC3E}">
        <p14:creationId xmlns:p14="http://schemas.microsoft.com/office/powerpoint/2010/main" val="331704813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jdelijke aanduiding voor dianummer 6"/>
          <p:cNvSpPr>
            <a:spLocks noGrp="1"/>
          </p:cNvSpPr>
          <p:nvPr>
            <p:ph type="sldNum" sz="quarter" idx="5"/>
          </p:nvPr>
        </p:nvSpPr>
        <p:spPr/>
        <p:txBody>
          <a:bodyPr/>
          <a:lstStyle/>
          <a:p>
            <a:fld id="{62492722-0B17-4BB7-8E7F-D0D498476E00}" type="slidenum">
              <a:rPr lang="nl-NL" altLang="nl-NL"/>
              <a:pPr/>
              <a:t>6</a:t>
            </a:fld>
            <a:endParaRPr lang="nl-NL" altLang="nl-NL"/>
          </a:p>
        </p:txBody>
      </p:sp>
      <p:sp>
        <p:nvSpPr>
          <p:cNvPr id="16386" name="Tijdelijke aanduiding voor dia-afbeelding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Tijdelijke aanduiding voor notitie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nl-NL" altLang="nl-NL"/>
          </a:p>
        </p:txBody>
      </p:sp>
      <p:sp>
        <p:nvSpPr>
          <p:cNvPr id="16388" name="Tijdelijke aanduiding voor dianummer 3"/>
          <p:cNvSpPr txBox="1">
            <a:spLocks noGrp="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sz="2400">
                <a:solidFill>
                  <a:schemeClr val="tx1"/>
                </a:solidFill>
                <a:latin typeface="Arial" panose="020B0604020202020204" pitchFamily="34" charset="0"/>
                <a:cs typeface="Arial" panose="020B0604020202020204" pitchFamily="34" charset="0"/>
              </a:defRPr>
            </a:lvl1pPr>
            <a:lvl2pPr marL="742950" indent="-285750" eaLnBrk="0" hangingPunct="0">
              <a:defRPr sz="2400">
                <a:solidFill>
                  <a:schemeClr val="tx1"/>
                </a:solidFill>
                <a:latin typeface="Arial" panose="020B0604020202020204" pitchFamily="34" charset="0"/>
                <a:cs typeface="Arial" panose="020B0604020202020204" pitchFamily="34" charset="0"/>
              </a:defRPr>
            </a:lvl2pPr>
            <a:lvl3pPr marL="1143000" indent="-228600" eaLnBrk="0" hangingPunct="0">
              <a:defRPr sz="2400">
                <a:solidFill>
                  <a:schemeClr val="tx1"/>
                </a:solidFill>
                <a:latin typeface="Arial" panose="020B0604020202020204" pitchFamily="34" charset="0"/>
                <a:cs typeface="Arial" panose="020B0604020202020204" pitchFamily="34" charset="0"/>
              </a:defRPr>
            </a:lvl3pPr>
            <a:lvl4pPr marL="1600200" indent="-228600" eaLnBrk="0" hangingPunct="0">
              <a:defRPr sz="2400">
                <a:solidFill>
                  <a:schemeClr val="tx1"/>
                </a:solidFill>
                <a:latin typeface="Arial" panose="020B0604020202020204" pitchFamily="34" charset="0"/>
                <a:cs typeface="Arial" panose="020B0604020202020204" pitchFamily="34" charset="0"/>
              </a:defRPr>
            </a:lvl4pPr>
            <a:lvl5pPr marL="2057400" indent="-228600" eaLnBrk="0" hangingPunct="0">
              <a:defRPr sz="24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9pPr>
          </a:lstStyle>
          <a:p>
            <a:pPr algn="r" eaLnBrk="1" hangingPunct="1"/>
            <a:fld id="{29AA6EB1-83D1-44BB-99D7-9FDEA7101A93}" type="slidenum">
              <a:rPr lang="nl-NL" altLang="nl-NL" sz="1200">
                <a:latin typeface="Calibri" panose="020F0502020204030204" pitchFamily="34" charset="0"/>
              </a:rPr>
              <a:pPr algn="r" eaLnBrk="1" hangingPunct="1"/>
              <a:t>6</a:t>
            </a:fld>
            <a:endParaRPr lang="nl-NL" altLang="nl-NL" sz="1200">
              <a:latin typeface="Calibri" panose="020F0502020204030204" pitchFamily="34" charset="0"/>
            </a:endParaRPr>
          </a:p>
        </p:txBody>
      </p:sp>
    </p:spTree>
    <p:extLst>
      <p:ext uri="{BB962C8B-B14F-4D97-AF65-F5344CB8AC3E}">
        <p14:creationId xmlns:p14="http://schemas.microsoft.com/office/powerpoint/2010/main" val="346369966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jdelijke aanduiding voor dianummer 6"/>
          <p:cNvSpPr>
            <a:spLocks noGrp="1"/>
          </p:cNvSpPr>
          <p:nvPr>
            <p:ph type="sldNum" sz="quarter" idx="5"/>
          </p:nvPr>
        </p:nvSpPr>
        <p:spPr/>
        <p:txBody>
          <a:bodyPr/>
          <a:lstStyle/>
          <a:p>
            <a:fld id="{62492722-0B17-4BB7-8E7F-D0D498476E00}" type="slidenum">
              <a:rPr lang="nl-NL" altLang="nl-NL"/>
              <a:pPr/>
              <a:t>7</a:t>
            </a:fld>
            <a:endParaRPr lang="nl-NL" altLang="nl-NL"/>
          </a:p>
        </p:txBody>
      </p:sp>
      <p:sp>
        <p:nvSpPr>
          <p:cNvPr id="16386" name="Tijdelijke aanduiding voor dia-afbeelding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Tijdelijke aanduiding voor notitie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nl-NL" altLang="nl-NL"/>
          </a:p>
        </p:txBody>
      </p:sp>
      <p:sp>
        <p:nvSpPr>
          <p:cNvPr id="16388" name="Tijdelijke aanduiding voor dianummer 3"/>
          <p:cNvSpPr txBox="1">
            <a:spLocks noGrp="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sz="2400">
                <a:solidFill>
                  <a:schemeClr val="tx1"/>
                </a:solidFill>
                <a:latin typeface="Arial" panose="020B0604020202020204" pitchFamily="34" charset="0"/>
                <a:cs typeface="Arial" panose="020B0604020202020204" pitchFamily="34" charset="0"/>
              </a:defRPr>
            </a:lvl1pPr>
            <a:lvl2pPr marL="742950" indent="-285750" eaLnBrk="0" hangingPunct="0">
              <a:defRPr sz="2400">
                <a:solidFill>
                  <a:schemeClr val="tx1"/>
                </a:solidFill>
                <a:latin typeface="Arial" panose="020B0604020202020204" pitchFamily="34" charset="0"/>
                <a:cs typeface="Arial" panose="020B0604020202020204" pitchFamily="34" charset="0"/>
              </a:defRPr>
            </a:lvl2pPr>
            <a:lvl3pPr marL="1143000" indent="-228600" eaLnBrk="0" hangingPunct="0">
              <a:defRPr sz="2400">
                <a:solidFill>
                  <a:schemeClr val="tx1"/>
                </a:solidFill>
                <a:latin typeface="Arial" panose="020B0604020202020204" pitchFamily="34" charset="0"/>
                <a:cs typeface="Arial" panose="020B0604020202020204" pitchFamily="34" charset="0"/>
              </a:defRPr>
            </a:lvl3pPr>
            <a:lvl4pPr marL="1600200" indent="-228600" eaLnBrk="0" hangingPunct="0">
              <a:defRPr sz="2400">
                <a:solidFill>
                  <a:schemeClr val="tx1"/>
                </a:solidFill>
                <a:latin typeface="Arial" panose="020B0604020202020204" pitchFamily="34" charset="0"/>
                <a:cs typeface="Arial" panose="020B0604020202020204" pitchFamily="34" charset="0"/>
              </a:defRPr>
            </a:lvl4pPr>
            <a:lvl5pPr marL="2057400" indent="-228600" eaLnBrk="0" hangingPunct="0">
              <a:defRPr sz="24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9pPr>
          </a:lstStyle>
          <a:p>
            <a:pPr algn="r" eaLnBrk="1" hangingPunct="1"/>
            <a:fld id="{29AA6EB1-83D1-44BB-99D7-9FDEA7101A93}" type="slidenum">
              <a:rPr lang="nl-NL" altLang="nl-NL" sz="1200">
                <a:latin typeface="Calibri" panose="020F0502020204030204" pitchFamily="34" charset="0"/>
              </a:rPr>
              <a:pPr algn="r" eaLnBrk="1" hangingPunct="1"/>
              <a:t>7</a:t>
            </a:fld>
            <a:endParaRPr lang="nl-NL" altLang="nl-NL" sz="1200">
              <a:latin typeface="Calibri" panose="020F0502020204030204" pitchFamily="34" charset="0"/>
            </a:endParaRPr>
          </a:p>
        </p:txBody>
      </p:sp>
    </p:spTree>
    <p:extLst>
      <p:ext uri="{BB962C8B-B14F-4D97-AF65-F5344CB8AC3E}">
        <p14:creationId xmlns:p14="http://schemas.microsoft.com/office/powerpoint/2010/main" val="339177350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jdelijke aanduiding voor dianummer 6"/>
          <p:cNvSpPr>
            <a:spLocks noGrp="1"/>
          </p:cNvSpPr>
          <p:nvPr>
            <p:ph type="sldNum" sz="quarter" idx="5"/>
          </p:nvPr>
        </p:nvSpPr>
        <p:spPr/>
        <p:txBody>
          <a:bodyPr/>
          <a:lstStyle/>
          <a:p>
            <a:fld id="{62492722-0B17-4BB7-8E7F-D0D498476E00}" type="slidenum">
              <a:rPr lang="nl-NL" altLang="nl-NL"/>
              <a:pPr/>
              <a:t>8</a:t>
            </a:fld>
            <a:endParaRPr lang="nl-NL" altLang="nl-NL"/>
          </a:p>
        </p:txBody>
      </p:sp>
      <p:sp>
        <p:nvSpPr>
          <p:cNvPr id="16386" name="Tijdelijke aanduiding voor dia-afbeelding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Tijdelijke aanduiding voor notitie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nl-NL" altLang="nl-NL"/>
          </a:p>
        </p:txBody>
      </p:sp>
      <p:sp>
        <p:nvSpPr>
          <p:cNvPr id="16388" name="Tijdelijke aanduiding voor dianummer 3"/>
          <p:cNvSpPr txBox="1">
            <a:spLocks noGrp="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sz="2400">
                <a:solidFill>
                  <a:schemeClr val="tx1"/>
                </a:solidFill>
                <a:latin typeface="Arial" panose="020B0604020202020204" pitchFamily="34" charset="0"/>
                <a:cs typeface="Arial" panose="020B0604020202020204" pitchFamily="34" charset="0"/>
              </a:defRPr>
            </a:lvl1pPr>
            <a:lvl2pPr marL="742950" indent="-285750" eaLnBrk="0" hangingPunct="0">
              <a:defRPr sz="2400">
                <a:solidFill>
                  <a:schemeClr val="tx1"/>
                </a:solidFill>
                <a:latin typeface="Arial" panose="020B0604020202020204" pitchFamily="34" charset="0"/>
                <a:cs typeface="Arial" panose="020B0604020202020204" pitchFamily="34" charset="0"/>
              </a:defRPr>
            </a:lvl2pPr>
            <a:lvl3pPr marL="1143000" indent="-228600" eaLnBrk="0" hangingPunct="0">
              <a:defRPr sz="2400">
                <a:solidFill>
                  <a:schemeClr val="tx1"/>
                </a:solidFill>
                <a:latin typeface="Arial" panose="020B0604020202020204" pitchFamily="34" charset="0"/>
                <a:cs typeface="Arial" panose="020B0604020202020204" pitchFamily="34" charset="0"/>
              </a:defRPr>
            </a:lvl3pPr>
            <a:lvl4pPr marL="1600200" indent="-228600" eaLnBrk="0" hangingPunct="0">
              <a:defRPr sz="2400">
                <a:solidFill>
                  <a:schemeClr val="tx1"/>
                </a:solidFill>
                <a:latin typeface="Arial" panose="020B0604020202020204" pitchFamily="34" charset="0"/>
                <a:cs typeface="Arial" panose="020B0604020202020204" pitchFamily="34" charset="0"/>
              </a:defRPr>
            </a:lvl4pPr>
            <a:lvl5pPr marL="2057400" indent="-228600" eaLnBrk="0" hangingPunct="0">
              <a:defRPr sz="24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9pPr>
          </a:lstStyle>
          <a:p>
            <a:pPr algn="r" eaLnBrk="1" hangingPunct="1"/>
            <a:fld id="{29AA6EB1-83D1-44BB-99D7-9FDEA7101A93}" type="slidenum">
              <a:rPr lang="nl-NL" altLang="nl-NL" sz="1200">
                <a:latin typeface="Calibri" panose="020F0502020204030204" pitchFamily="34" charset="0"/>
              </a:rPr>
              <a:pPr algn="r" eaLnBrk="1" hangingPunct="1"/>
              <a:t>8</a:t>
            </a:fld>
            <a:endParaRPr lang="nl-NL" altLang="nl-NL" sz="1200">
              <a:latin typeface="Calibri" panose="020F0502020204030204" pitchFamily="34" charset="0"/>
            </a:endParaRPr>
          </a:p>
        </p:txBody>
      </p:sp>
    </p:spTree>
    <p:extLst>
      <p:ext uri="{BB962C8B-B14F-4D97-AF65-F5344CB8AC3E}">
        <p14:creationId xmlns:p14="http://schemas.microsoft.com/office/powerpoint/2010/main" val="300548637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jdelijke aanduiding voor dianummer 6"/>
          <p:cNvSpPr>
            <a:spLocks noGrp="1"/>
          </p:cNvSpPr>
          <p:nvPr>
            <p:ph type="sldNum" sz="quarter" idx="5"/>
          </p:nvPr>
        </p:nvSpPr>
        <p:spPr/>
        <p:txBody>
          <a:bodyPr/>
          <a:lstStyle/>
          <a:p>
            <a:fld id="{62492722-0B17-4BB7-8E7F-D0D498476E00}" type="slidenum">
              <a:rPr lang="nl-NL" altLang="nl-NL"/>
              <a:pPr/>
              <a:t>9</a:t>
            </a:fld>
            <a:endParaRPr lang="nl-NL" altLang="nl-NL"/>
          </a:p>
        </p:txBody>
      </p:sp>
      <p:sp>
        <p:nvSpPr>
          <p:cNvPr id="16386" name="Tijdelijke aanduiding voor dia-afbeelding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Tijdelijke aanduiding voor notitie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nl-NL" altLang="nl-NL"/>
          </a:p>
        </p:txBody>
      </p:sp>
      <p:sp>
        <p:nvSpPr>
          <p:cNvPr id="16388" name="Tijdelijke aanduiding voor dianummer 3"/>
          <p:cNvSpPr txBox="1">
            <a:spLocks noGrp="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sz="2400">
                <a:solidFill>
                  <a:schemeClr val="tx1"/>
                </a:solidFill>
                <a:latin typeface="Arial" panose="020B0604020202020204" pitchFamily="34" charset="0"/>
                <a:cs typeface="Arial" panose="020B0604020202020204" pitchFamily="34" charset="0"/>
              </a:defRPr>
            </a:lvl1pPr>
            <a:lvl2pPr marL="742950" indent="-285750" eaLnBrk="0" hangingPunct="0">
              <a:defRPr sz="2400">
                <a:solidFill>
                  <a:schemeClr val="tx1"/>
                </a:solidFill>
                <a:latin typeface="Arial" panose="020B0604020202020204" pitchFamily="34" charset="0"/>
                <a:cs typeface="Arial" panose="020B0604020202020204" pitchFamily="34" charset="0"/>
              </a:defRPr>
            </a:lvl2pPr>
            <a:lvl3pPr marL="1143000" indent="-228600" eaLnBrk="0" hangingPunct="0">
              <a:defRPr sz="2400">
                <a:solidFill>
                  <a:schemeClr val="tx1"/>
                </a:solidFill>
                <a:latin typeface="Arial" panose="020B0604020202020204" pitchFamily="34" charset="0"/>
                <a:cs typeface="Arial" panose="020B0604020202020204" pitchFamily="34" charset="0"/>
              </a:defRPr>
            </a:lvl3pPr>
            <a:lvl4pPr marL="1600200" indent="-228600" eaLnBrk="0" hangingPunct="0">
              <a:defRPr sz="2400">
                <a:solidFill>
                  <a:schemeClr val="tx1"/>
                </a:solidFill>
                <a:latin typeface="Arial" panose="020B0604020202020204" pitchFamily="34" charset="0"/>
                <a:cs typeface="Arial" panose="020B0604020202020204" pitchFamily="34" charset="0"/>
              </a:defRPr>
            </a:lvl4pPr>
            <a:lvl5pPr marL="2057400" indent="-228600" eaLnBrk="0" hangingPunct="0">
              <a:defRPr sz="24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9pPr>
          </a:lstStyle>
          <a:p>
            <a:pPr algn="r" eaLnBrk="1" hangingPunct="1"/>
            <a:fld id="{29AA6EB1-83D1-44BB-99D7-9FDEA7101A93}" type="slidenum">
              <a:rPr lang="nl-NL" altLang="nl-NL" sz="1200">
                <a:latin typeface="Calibri" panose="020F0502020204030204" pitchFamily="34" charset="0"/>
              </a:rPr>
              <a:pPr algn="r" eaLnBrk="1" hangingPunct="1"/>
              <a:t>9</a:t>
            </a:fld>
            <a:endParaRPr lang="nl-NL" altLang="nl-NL" sz="1200">
              <a:latin typeface="Calibri" panose="020F0502020204030204" pitchFamily="34" charset="0"/>
            </a:endParaRPr>
          </a:p>
        </p:txBody>
      </p:sp>
    </p:spTree>
    <p:extLst>
      <p:ext uri="{BB962C8B-B14F-4D97-AF65-F5344CB8AC3E}">
        <p14:creationId xmlns:p14="http://schemas.microsoft.com/office/powerpoint/2010/main" val="82764980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jdelijke aanduiding voor dianummer 6"/>
          <p:cNvSpPr>
            <a:spLocks noGrp="1"/>
          </p:cNvSpPr>
          <p:nvPr>
            <p:ph type="sldNum" sz="quarter" idx="5"/>
          </p:nvPr>
        </p:nvSpPr>
        <p:spPr/>
        <p:txBody>
          <a:bodyPr/>
          <a:lstStyle/>
          <a:p>
            <a:fld id="{62492722-0B17-4BB7-8E7F-D0D498476E00}" type="slidenum">
              <a:rPr lang="nl-NL" altLang="nl-NL"/>
              <a:pPr/>
              <a:t>10</a:t>
            </a:fld>
            <a:endParaRPr lang="nl-NL" altLang="nl-NL"/>
          </a:p>
        </p:txBody>
      </p:sp>
      <p:sp>
        <p:nvSpPr>
          <p:cNvPr id="16386" name="Tijdelijke aanduiding voor dia-afbeelding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Tijdelijke aanduiding voor notitie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nl-NL" altLang="nl-NL"/>
          </a:p>
        </p:txBody>
      </p:sp>
      <p:sp>
        <p:nvSpPr>
          <p:cNvPr id="16388" name="Tijdelijke aanduiding voor dianummer 3"/>
          <p:cNvSpPr txBox="1">
            <a:spLocks noGrp="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sz="2400">
                <a:solidFill>
                  <a:schemeClr val="tx1"/>
                </a:solidFill>
                <a:latin typeface="Arial" panose="020B0604020202020204" pitchFamily="34" charset="0"/>
                <a:cs typeface="Arial" panose="020B0604020202020204" pitchFamily="34" charset="0"/>
              </a:defRPr>
            </a:lvl1pPr>
            <a:lvl2pPr marL="742950" indent="-285750" eaLnBrk="0" hangingPunct="0">
              <a:defRPr sz="2400">
                <a:solidFill>
                  <a:schemeClr val="tx1"/>
                </a:solidFill>
                <a:latin typeface="Arial" panose="020B0604020202020204" pitchFamily="34" charset="0"/>
                <a:cs typeface="Arial" panose="020B0604020202020204" pitchFamily="34" charset="0"/>
              </a:defRPr>
            </a:lvl2pPr>
            <a:lvl3pPr marL="1143000" indent="-228600" eaLnBrk="0" hangingPunct="0">
              <a:defRPr sz="2400">
                <a:solidFill>
                  <a:schemeClr val="tx1"/>
                </a:solidFill>
                <a:latin typeface="Arial" panose="020B0604020202020204" pitchFamily="34" charset="0"/>
                <a:cs typeface="Arial" panose="020B0604020202020204" pitchFamily="34" charset="0"/>
              </a:defRPr>
            </a:lvl3pPr>
            <a:lvl4pPr marL="1600200" indent="-228600" eaLnBrk="0" hangingPunct="0">
              <a:defRPr sz="2400">
                <a:solidFill>
                  <a:schemeClr val="tx1"/>
                </a:solidFill>
                <a:latin typeface="Arial" panose="020B0604020202020204" pitchFamily="34" charset="0"/>
                <a:cs typeface="Arial" panose="020B0604020202020204" pitchFamily="34" charset="0"/>
              </a:defRPr>
            </a:lvl4pPr>
            <a:lvl5pPr marL="2057400" indent="-228600" eaLnBrk="0" hangingPunct="0">
              <a:defRPr sz="24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9pPr>
          </a:lstStyle>
          <a:p>
            <a:pPr algn="r" eaLnBrk="1" hangingPunct="1"/>
            <a:fld id="{29AA6EB1-83D1-44BB-99D7-9FDEA7101A93}" type="slidenum">
              <a:rPr lang="nl-NL" altLang="nl-NL" sz="1200">
                <a:latin typeface="Calibri" panose="020F0502020204030204" pitchFamily="34" charset="0"/>
              </a:rPr>
              <a:pPr algn="r" eaLnBrk="1" hangingPunct="1"/>
              <a:t>10</a:t>
            </a:fld>
            <a:endParaRPr lang="nl-NL" altLang="nl-NL" sz="1200">
              <a:latin typeface="Calibri" panose="020F0502020204030204" pitchFamily="34" charset="0"/>
            </a:endParaRPr>
          </a:p>
        </p:txBody>
      </p:sp>
    </p:spTree>
    <p:extLst>
      <p:ext uri="{BB962C8B-B14F-4D97-AF65-F5344CB8AC3E}">
        <p14:creationId xmlns:p14="http://schemas.microsoft.com/office/powerpoint/2010/main" val="282136645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nl-NL"/>
              <a:t>Klik om de stijl te bewerken</a:t>
            </a:r>
          </a:p>
        </p:txBody>
      </p:sp>
      <p:sp>
        <p:nvSpPr>
          <p:cNvPr id="3" name="Ond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nl-NL"/>
              <a:t>Klik om het opmaakprofiel van de modelondertitel te bewerken</a:t>
            </a:r>
          </a:p>
        </p:txBody>
      </p:sp>
      <p:sp>
        <p:nvSpPr>
          <p:cNvPr id="4" name="Rectangle 4"/>
          <p:cNvSpPr>
            <a:spLocks noGrp="1" noChangeArrowheads="1"/>
          </p:cNvSpPr>
          <p:nvPr>
            <p:ph type="dt" sz="half" idx="10"/>
          </p:nvPr>
        </p:nvSpPr>
        <p:spPr>
          <a:ln/>
        </p:spPr>
        <p:txBody>
          <a:bodyPr/>
          <a:lstStyle>
            <a:lvl1pPr>
              <a:defRPr/>
            </a:lvl1pPr>
          </a:lstStyle>
          <a:p>
            <a:pPr>
              <a:defRPr/>
            </a:pPr>
            <a:fld id="{62A6C6D8-DD7A-4F7E-9367-2CFD54162923}" type="datetime1">
              <a:rPr lang="nl-NL"/>
              <a:pPr>
                <a:defRPr/>
              </a:pPr>
              <a:t>12-4-2021</a:t>
            </a:fld>
            <a:endParaRPr lang="nl-NL"/>
          </a:p>
        </p:txBody>
      </p:sp>
      <p:sp>
        <p:nvSpPr>
          <p:cNvPr id="5" name="Rectangle 5"/>
          <p:cNvSpPr>
            <a:spLocks noGrp="1" noChangeArrowheads="1"/>
          </p:cNvSpPr>
          <p:nvPr>
            <p:ph type="ftr" sz="quarter" idx="11"/>
          </p:nvPr>
        </p:nvSpPr>
        <p:spPr>
          <a:ln/>
        </p:spPr>
        <p:txBody>
          <a:bodyPr/>
          <a:lstStyle>
            <a:lvl1pPr>
              <a:defRPr/>
            </a:lvl1pPr>
          </a:lstStyle>
          <a:p>
            <a:r>
              <a:rPr lang="nl-NL" altLang="nl-NL"/>
              <a:t>© Noordhoff Uitgevers 2011</a:t>
            </a:r>
          </a:p>
        </p:txBody>
      </p:sp>
      <p:sp>
        <p:nvSpPr>
          <p:cNvPr id="6" name="Rectangle 6"/>
          <p:cNvSpPr>
            <a:spLocks noGrp="1" noChangeArrowheads="1"/>
          </p:cNvSpPr>
          <p:nvPr>
            <p:ph type="sldNum" sz="quarter" idx="12"/>
          </p:nvPr>
        </p:nvSpPr>
        <p:spPr>
          <a:ln/>
        </p:spPr>
        <p:txBody>
          <a:bodyPr/>
          <a:lstStyle>
            <a:lvl1pPr>
              <a:defRPr/>
            </a:lvl1pPr>
          </a:lstStyle>
          <a:p>
            <a:fld id="{1844CB44-325C-48F4-B0F1-C5B74AEC8010}" type="slidenum">
              <a:rPr lang="nl-NL" altLang="nl-NL"/>
              <a:pPr/>
              <a:t>‹nr.›</a:t>
            </a:fld>
            <a:endParaRPr lang="nl-NL" altLang="nl-NL"/>
          </a:p>
        </p:txBody>
      </p:sp>
    </p:spTree>
    <p:extLst>
      <p:ext uri="{BB962C8B-B14F-4D97-AF65-F5344CB8AC3E}">
        <p14:creationId xmlns:p14="http://schemas.microsoft.com/office/powerpoint/2010/main" val="2689131545"/>
      </p:ext>
    </p:extLst>
  </p:cSld>
  <p:clrMapOvr>
    <a:masterClrMapping/>
  </p:clrMapOvr>
  <p:transition advClick="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verticale tekst 2"/>
          <p:cNvSpPr>
            <a:spLocks noGrp="1"/>
          </p:cNvSpPr>
          <p:nvPr>
            <p:ph type="body" orient="vert" idx="1"/>
          </p:nvPr>
        </p:nvSpPr>
        <p:spPr/>
        <p:txBody>
          <a:bodyPr vert="eaVert"/>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Rectangle 4"/>
          <p:cNvSpPr>
            <a:spLocks noGrp="1" noChangeArrowheads="1"/>
          </p:cNvSpPr>
          <p:nvPr>
            <p:ph type="dt" sz="half" idx="10"/>
          </p:nvPr>
        </p:nvSpPr>
        <p:spPr>
          <a:ln/>
        </p:spPr>
        <p:txBody>
          <a:bodyPr/>
          <a:lstStyle>
            <a:lvl1pPr>
              <a:defRPr/>
            </a:lvl1pPr>
          </a:lstStyle>
          <a:p>
            <a:pPr>
              <a:defRPr/>
            </a:pPr>
            <a:fld id="{D426EC00-B5BA-47D4-8A8C-1AAD4C7908E0}" type="datetime1">
              <a:rPr lang="nl-NL"/>
              <a:pPr>
                <a:defRPr/>
              </a:pPr>
              <a:t>12-4-2021</a:t>
            </a:fld>
            <a:endParaRPr lang="nl-NL"/>
          </a:p>
        </p:txBody>
      </p:sp>
      <p:sp>
        <p:nvSpPr>
          <p:cNvPr id="5" name="Rectangle 5"/>
          <p:cNvSpPr>
            <a:spLocks noGrp="1" noChangeArrowheads="1"/>
          </p:cNvSpPr>
          <p:nvPr>
            <p:ph type="ftr" sz="quarter" idx="11"/>
          </p:nvPr>
        </p:nvSpPr>
        <p:spPr>
          <a:ln/>
        </p:spPr>
        <p:txBody>
          <a:bodyPr/>
          <a:lstStyle>
            <a:lvl1pPr>
              <a:defRPr/>
            </a:lvl1pPr>
          </a:lstStyle>
          <a:p>
            <a:r>
              <a:rPr lang="nl-NL" altLang="nl-NL"/>
              <a:t>© Noordhoff Uitgevers 2011</a:t>
            </a:r>
          </a:p>
        </p:txBody>
      </p:sp>
      <p:sp>
        <p:nvSpPr>
          <p:cNvPr id="6" name="Rectangle 6"/>
          <p:cNvSpPr>
            <a:spLocks noGrp="1" noChangeArrowheads="1"/>
          </p:cNvSpPr>
          <p:nvPr>
            <p:ph type="sldNum" sz="quarter" idx="12"/>
          </p:nvPr>
        </p:nvSpPr>
        <p:spPr>
          <a:ln/>
        </p:spPr>
        <p:txBody>
          <a:bodyPr/>
          <a:lstStyle>
            <a:lvl1pPr>
              <a:defRPr/>
            </a:lvl1pPr>
          </a:lstStyle>
          <a:p>
            <a:fld id="{0CB2BAF2-D56F-4583-825D-8669B8939CA8}" type="slidenum">
              <a:rPr lang="nl-NL" altLang="nl-NL"/>
              <a:pPr/>
              <a:t>‹nr.›</a:t>
            </a:fld>
            <a:endParaRPr lang="nl-NL" altLang="nl-NL"/>
          </a:p>
        </p:txBody>
      </p:sp>
    </p:spTree>
    <p:extLst>
      <p:ext uri="{BB962C8B-B14F-4D97-AF65-F5344CB8AC3E}">
        <p14:creationId xmlns:p14="http://schemas.microsoft.com/office/powerpoint/2010/main" val="707484909"/>
      </p:ext>
    </p:extLst>
  </p:cSld>
  <p:clrMapOvr>
    <a:masterClrMapping/>
  </p:clrMapOvr>
  <p:transition advClick="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6629400" y="274638"/>
            <a:ext cx="2057400" cy="5851525"/>
          </a:xfrm>
        </p:spPr>
        <p:txBody>
          <a:bodyPr vert="eaVert"/>
          <a:lstStyle/>
          <a:p>
            <a:r>
              <a:rPr lang="nl-NL"/>
              <a:t>Klik om de stijl te bewerken</a:t>
            </a:r>
          </a:p>
        </p:txBody>
      </p:sp>
      <p:sp>
        <p:nvSpPr>
          <p:cNvPr id="3" name="Tijdelijke aanduiding voor verticale tekst 2"/>
          <p:cNvSpPr>
            <a:spLocks noGrp="1"/>
          </p:cNvSpPr>
          <p:nvPr>
            <p:ph type="body" orient="vert" idx="1"/>
          </p:nvPr>
        </p:nvSpPr>
        <p:spPr>
          <a:xfrm>
            <a:off x="457200" y="274638"/>
            <a:ext cx="6019800" cy="5851525"/>
          </a:xfrm>
        </p:spPr>
        <p:txBody>
          <a:bodyPr vert="eaVert"/>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Rectangle 4"/>
          <p:cNvSpPr>
            <a:spLocks noGrp="1" noChangeArrowheads="1"/>
          </p:cNvSpPr>
          <p:nvPr>
            <p:ph type="dt" sz="half" idx="10"/>
          </p:nvPr>
        </p:nvSpPr>
        <p:spPr>
          <a:ln/>
        </p:spPr>
        <p:txBody>
          <a:bodyPr/>
          <a:lstStyle>
            <a:lvl1pPr>
              <a:defRPr/>
            </a:lvl1pPr>
          </a:lstStyle>
          <a:p>
            <a:pPr>
              <a:defRPr/>
            </a:pPr>
            <a:fld id="{83112B9A-7B77-466A-B40A-03BF4DE8611E}" type="datetime1">
              <a:rPr lang="nl-NL"/>
              <a:pPr>
                <a:defRPr/>
              </a:pPr>
              <a:t>12-4-2021</a:t>
            </a:fld>
            <a:endParaRPr lang="nl-NL"/>
          </a:p>
        </p:txBody>
      </p:sp>
      <p:sp>
        <p:nvSpPr>
          <p:cNvPr id="5" name="Rectangle 5"/>
          <p:cNvSpPr>
            <a:spLocks noGrp="1" noChangeArrowheads="1"/>
          </p:cNvSpPr>
          <p:nvPr>
            <p:ph type="ftr" sz="quarter" idx="11"/>
          </p:nvPr>
        </p:nvSpPr>
        <p:spPr>
          <a:ln/>
        </p:spPr>
        <p:txBody>
          <a:bodyPr/>
          <a:lstStyle>
            <a:lvl1pPr>
              <a:defRPr/>
            </a:lvl1pPr>
          </a:lstStyle>
          <a:p>
            <a:r>
              <a:rPr lang="nl-NL" altLang="nl-NL"/>
              <a:t>© Noordhoff Uitgevers 2011</a:t>
            </a:r>
          </a:p>
        </p:txBody>
      </p:sp>
      <p:sp>
        <p:nvSpPr>
          <p:cNvPr id="6" name="Rectangle 6"/>
          <p:cNvSpPr>
            <a:spLocks noGrp="1" noChangeArrowheads="1"/>
          </p:cNvSpPr>
          <p:nvPr>
            <p:ph type="sldNum" sz="quarter" idx="12"/>
          </p:nvPr>
        </p:nvSpPr>
        <p:spPr>
          <a:ln/>
        </p:spPr>
        <p:txBody>
          <a:bodyPr/>
          <a:lstStyle>
            <a:lvl1pPr>
              <a:defRPr/>
            </a:lvl1pPr>
          </a:lstStyle>
          <a:p>
            <a:fld id="{136305D0-C291-4B96-AFEA-A0E0B1D6CEA3}" type="slidenum">
              <a:rPr lang="nl-NL" altLang="nl-NL"/>
              <a:pPr/>
              <a:t>‹nr.›</a:t>
            </a:fld>
            <a:endParaRPr lang="nl-NL" altLang="nl-NL"/>
          </a:p>
        </p:txBody>
      </p:sp>
    </p:spTree>
    <p:extLst>
      <p:ext uri="{BB962C8B-B14F-4D97-AF65-F5344CB8AC3E}">
        <p14:creationId xmlns:p14="http://schemas.microsoft.com/office/powerpoint/2010/main" val="355473133"/>
      </p:ext>
    </p:extLst>
  </p:cSld>
  <p:clrMapOvr>
    <a:masterClrMapping/>
  </p:clrMapOvr>
  <p:transition advClick="0"/>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4" name="Rechthoek 3"/>
          <p:cNvSpPr/>
          <p:nvPr/>
        </p:nvSpPr>
        <p:spPr>
          <a:xfrm>
            <a:off x="0" y="0"/>
            <a:ext cx="365125" cy="6854825"/>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sz="1800"/>
          </a:p>
        </p:txBody>
      </p:sp>
      <p:sp>
        <p:nvSpPr>
          <p:cNvPr id="5" name="Rechthoek 4"/>
          <p:cNvSpPr/>
          <p:nvPr/>
        </p:nvSpPr>
        <p:spPr>
          <a:xfrm>
            <a:off x="309563" y="681038"/>
            <a:ext cx="46037" cy="365125"/>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sz="1800" dirty="0"/>
          </a:p>
        </p:txBody>
      </p:sp>
      <p:sp>
        <p:nvSpPr>
          <p:cNvPr id="6" name="Rechthoek 5"/>
          <p:cNvSpPr/>
          <p:nvPr/>
        </p:nvSpPr>
        <p:spPr>
          <a:xfrm>
            <a:off x="268288" y="681038"/>
            <a:ext cx="28575" cy="365125"/>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sz="1800" dirty="0"/>
          </a:p>
        </p:txBody>
      </p:sp>
      <p:sp>
        <p:nvSpPr>
          <p:cNvPr id="7" name="Rechthoek 6"/>
          <p:cNvSpPr/>
          <p:nvPr/>
        </p:nvSpPr>
        <p:spPr>
          <a:xfrm>
            <a:off x="249238" y="681038"/>
            <a:ext cx="9525" cy="365125"/>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sz="1800"/>
          </a:p>
        </p:txBody>
      </p:sp>
      <p:sp>
        <p:nvSpPr>
          <p:cNvPr id="10" name="Rechthoek 9"/>
          <p:cNvSpPr/>
          <p:nvPr/>
        </p:nvSpPr>
        <p:spPr>
          <a:xfrm>
            <a:off x="222250" y="681038"/>
            <a:ext cx="7938" cy="365125"/>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sz="1800" dirty="0"/>
          </a:p>
        </p:txBody>
      </p:sp>
      <p:sp>
        <p:nvSpPr>
          <p:cNvPr id="11" name="Rechthoek 10"/>
          <p:cNvSpPr/>
          <p:nvPr/>
        </p:nvSpPr>
        <p:spPr>
          <a:xfrm>
            <a:off x="255588" y="5046663"/>
            <a:ext cx="73025" cy="1692275"/>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sz="1800"/>
          </a:p>
        </p:txBody>
      </p:sp>
      <p:sp>
        <p:nvSpPr>
          <p:cNvPr id="12" name="Rechthoek 11"/>
          <p:cNvSpPr/>
          <p:nvPr/>
        </p:nvSpPr>
        <p:spPr>
          <a:xfrm>
            <a:off x="255588" y="4797425"/>
            <a:ext cx="73025" cy="228600"/>
          </a:xfrm>
          <a:prstGeom prst="rect">
            <a:avLst/>
          </a:prstGeom>
          <a:solidFill>
            <a:schemeClr val="accent3">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sz="1800"/>
          </a:p>
        </p:txBody>
      </p:sp>
      <p:sp>
        <p:nvSpPr>
          <p:cNvPr id="13" name="Rechthoek 12"/>
          <p:cNvSpPr/>
          <p:nvPr/>
        </p:nvSpPr>
        <p:spPr>
          <a:xfrm>
            <a:off x="255588" y="4637088"/>
            <a:ext cx="73025" cy="138112"/>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sz="1800"/>
          </a:p>
        </p:txBody>
      </p:sp>
      <p:sp>
        <p:nvSpPr>
          <p:cNvPr id="14" name="Rechthoek 13"/>
          <p:cNvSpPr/>
          <p:nvPr/>
        </p:nvSpPr>
        <p:spPr>
          <a:xfrm>
            <a:off x="255588" y="4541838"/>
            <a:ext cx="73025" cy="7461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sz="1800" dirty="0"/>
          </a:p>
        </p:txBody>
      </p:sp>
      <p:sp>
        <p:nvSpPr>
          <p:cNvPr id="8" name="Titel 7"/>
          <p:cNvSpPr>
            <a:spLocks noGrp="1"/>
          </p:cNvSpPr>
          <p:nvPr>
            <p:ph type="ctrTitle"/>
          </p:nvPr>
        </p:nvSpPr>
        <p:spPr>
          <a:xfrm>
            <a:off x="914400" y="4343400"/>
            <a:ext cx="7772400" cy="1975104"/>
          </a:xfrm>
        </p:spPr>
        <p:txBody>
          <a:bodyPr/>
          <a:lstStyle>
            <a:lvl1pPr marR="9144" algn="l">
              <a:defRPr sz="4000" b="1" cap="all" spc="0" baseline="0">
                <a:effectLst>
                  <a:reflection blurRad="12700" stA="34000" endA="740" endPos="53000" dir="5400000" sy="-100000" algn="bl" rotWithShape="0"/>
                </a:effectLst>
              </a:defRPr>
            </a:lvl1pPr>
            <a:extLst/>
          </a:lstStyle>
          <a:p>
            <a:r>
              <a:rPr lang="nl-NL"/>
              <a:t>Klik om de stijl te bewerken</a:t>
            </a:r>
            <a:endParaRPr lang="en-US"/>
          </a:p>
        </p:txBody>
      </p:sp>
      <p:sp>
        <p:nvSpPr>
          <p:cNvPr id="9" name="Ondertitel 8"/>
          <p:cNvSpPr>
            <a:spLocks noGrp="1"/>
          </p:cNvSpPr>
          <p:nvPr>
            <p:ph type="subTitle" idx="1"/>
          </p:nvPr>
        </p:nvSpPr>
        <p:spPr>
          <a:xfrm>
            <a:off x="914400" y="2834640"/>
            <a:ext cx="7772400" cy="1508760"/>
          </a:xfrm>
        </p:spPr>
        <p:txBody>
          <a:bodyPr lIns="100584" anchor="b"/>
          <a:lstStyle>
            <a:lvl1pPr marL="0" indent="0" algn="l">
              <a:spcBef>
                <a:spcPts val="0"/>
              </a:spcBef>
              <a:buNone/>
              <a:defRPr sz="2000">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lang="nl-NL"/>
              <a:t>Klik om het opmaakprofiel van de modelondertitel te bewerken</a:t>
            </a:r>
            <a:endParaRPr lang="en-US"/>
          </a:p>
        </p:txBody>
      </p:sp>
      <p:sp>
        <p:nvSpPr>
          <p:cNvPr id="15" name="Tijdelijke aanduiding voor datum 27"/>
          <p:cNvSpPr>
            <a:spLocks noGrp="1"/>
          </p:cNvSpPr>
          <p:nvPr>
            <p:ph type="dt" sz="half" idx="10"/>
          </p:nvPr>
        </p:nvSpPr>
        <p:spPr>
          <a:xfrm>
            <a:off x="6477000" y="6416675"/>
            <a:ext cx="2133600" cy="365125"/>
          </a:xfrm>
        </p:spPr>
        <p:txBody>
          <a:bodyPr/>
          <a:lstStyle>
            <a:lvl1pPr>
              <a:defRPr/>
            </a:lvl1pPr>
            <a:extLst/>
          </a:lstStyle>
          <a:p>
            <a:pPr>
              <a:defRPr/>
            </a:pPr>
            <a:fld id="{9603E7C3-7BA7-44D2-BD6F-D2BC3C8FFBF4}" type="datetime1">
              <a:rPr lang="nl-NL"/>
              <a:pPr>
                <a:defRPr/>
              </a:pPr>
              <a:t>12-4-2021</a:t>
            </a:fld>
            <a:endParaRPr lang="nl-NL"/>
          </a:p>
        </p:txBody>
      </p:sp>
      <p:sp>
        <p:nvSpPr>
          <p:cNvPr id="16" name="Tijdelijke aanduiding voor voettekst 16"/>
          <p:cNvSpPr>
            <a:spLocks noGrp="1"/>
          </p:cNvSpPr>
          <p:nvPr>
            <p:ph type="ftr" sz="quarter" idx="11"/>
          </p:nvPr>
        </p:nvSpPr>
        <p:spPr>
          <a:xfrm>
            <a:off x="914400" y="6416675"/>
            <a:ext cx="5562600" cy="365125"/>
          </a:xfrm>
        </p:spPr>
        <p:txBody>
          <a:bodyPr/>
          <a:lstStyle>
            <a:lvl1pPr>
              <a:defRPr/>
            </a:lvl1pPr>
          </a:lstStyle>
          <a:p>
            <a:r>
              <a:rPr lang="nl-NL" altLang="nl-NL"/>
              <a:t>© Noordhoff Uitgevers 2011</a:t>
            </a:r>
          </a:p>
        </p:txBody>
      </p:sp>
      <p:sp>
        <p:nvSpPr>
          <p:cNvPr id="17" name="Tijdelijke aanduiding voor dianummer 28"/>
          <p:cNvSpPr>
            <a:spLocks noGrp="1"/>
          </p:cNvSpPr>
          <p:nvPr>
            <p:ph type="sldNum" sz="quarter" idx="12"/>
          </p:nvPr>
        </p:nvSpPr>
        <p:spPr>
          <a:xfrm>
            <a:off x="8610600" y="6416675"/>
            <a:ext cx="457200" cy="365125"/>
          </a:xfrm>
        </p:spPr>
        <p:txBody>
          <a:bodyPr/>
          <a:lstStyle>
            <a:lvl1pPr>
              <a:defRPr/>
            </a:lvl1pPr>
          </a:lstStyle>
          <a:p>
            <a:fld id="{BB68E0EF-7054-4E68-8B3D-D0DB81CCE045}" type="slidenum">
              <a:rPr lang="nl-NL" altLang="nl-NL"/>
              <a:pPr/>
              <a:t>‹nr.›</a:t>
            </a:fld>
            <a:endParaRPr lang="nl-NL" altLang="nl-NL"/>
          </a:p>
        </p:txBody>
      </p:sp>
    </p:spTree>
    <p:extLst>
      <p:ext uri="{BB962C8B-B14F-4D97-AF65-F5344CB8AC3E}">
        <p14:creationId xmlns:p14="http://schemas.microsoft.com/office/powerpoint/2010/main" val="1972330405"/>
      </p:ext>
    </p:extLst>
  </p:cSld>
  <p:clrMapOvr>
    <a:masterClrMapping/>
  </p:clrMapOvr>
  <p:transition advClick="0"/>
</p:sldLayout>
</file>

<file path=ppt/slideLayouts/slideLayout1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4" name="Rechthoek 3"/>
          <p:cNvSpPr/>
          <p:nvPr/>
        </p:nvSpPr>
        <p:spPr>
          <a:xfrm>
            <a:off x="0" y="0"/>
            <a:ext cx="365125" cy="6854825"/>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sz="1800"/>
          </a:p>
        </p:txBody>
      </p:sp>
      <p:sp>
        <p:nvSpPr>
          <p:cNvPr id="5" name="Rechthoek 4"/>
          <p:cNvSpPr/>
          <p:nvPr/>
        </p:nvSpPr>
        <p:spPr>
          <a:xfrm>
            <a:off x="255588" y="5046663"/>
            <a:ext cx="73025" cy="1692275"/>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sz="1800"/>
          </a:p>
        </p:txBody>
      </p:sp>
      <p:sp>
        <p:nvSpPr>
          <p:cNvPr id="6" name="Rechthoek 5"/>
          <p:cNvSpPr/>
          <p:nvPr/>
        </p:nvSpPr>
        <p:spPr>
          <a:xfrm>
            <a:off x="255588" y="4797425"/>
            <a:ext cx="73025" cy="228600"/>
          </a:xfrm>
          <a:prstGeom prst="rect">
            <a:avLst/>
          </a:prstGeom>
          <a:solidFill>
            <a:schemeClr val="accent3">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sz="1800"/>
          </a:p>
        </p:txBody>
      </p:sp>
      <p:sp>
        <p:nvSpPr>
          <p:cNvPr id="7" name="Rechthoek 6"/>
          <p:cNvSpPr/>
          <p:nvPr/>
        </p:nvSpPr>
        <p:spPr>
          <a:xfrm>
            <a:off x="255588" y="4637088"/>
            <a:ext cx="73025" cy="138112"/>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sz="1800"/>
          </a:p>
        </p:txBody>
      </p:sp>
      <p:sp>
        <p:nvSpPr>
          <p:cNvPr id="8" name="Rechthoek 7"/>
          <p:cNvSpPr/>
          <p:nvPr/>
        </p:nvSpPr>
        <p:spPr>
          <a:xfrm>
            <a:off x="255588" y="4541838"/>
            <a:ext cx="73025" cy="7461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sz="1800" dirty="0"/>
          </a:p>
        </p:txBody>
      </p:sp>
      <p:sp>
        <p:nvSpPr>
          <p:cNvPr id="9" name="Rechthoek 8"/>
          <p:cNvSpPr/>
          <p:nvPr/>
        </p:nvSpPr>
        <p:spPr>
          <a:xfrm>
            <a:off x="309563" y="681038"/>
            <a:ext cx="46037" cy="365125"/>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sz="1800" dirty="0"/>
          </a:p>
        </p:txBody>
      </p:sp>
      <p:sp>
        <p:nvSpPr>
          <p:cNvPr id="10" name="Rechthoek 9"/>
          <p:cNvSpPr/>
          <p:nvPr/>
        </p:nvSpPr>
        <p:spPr>
          <a:xfrm>
            <a:off x="268288" y="681038"/>
            <a:ext cx="28575" cy="365125"/>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sz="1800" dirty="0"/>
          </a:p>
        </p:txBody>
      </p:sp>
      <p:sp>
        <p:nvSpPr>
          <p:cNvPr id="11" name="Rechthoek 10"/>
          <p:cNvSpPr/>
          <p:nvPr/>
        </p:nvSpPr>
        <p:spPr>
          <a:xfrm>
            <a:off x="249238" y="681038"/>
            <a:ext cx="9525" cy="365125"/>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sz="1800"/>
          </a:p>
        </p:txBody>
      </p:sp>
      <p:sp>
        <p:nvSpPr>
          <p:cNvPr id="12" name="Rechthoek 11"/>
          <p:cNvSpPr/>
          <p:nvPr/>
        </p:nvSpPr>
        <p:spPr>
          <a:xfrm>
            <a:off x="222250" y="681038"/>
            <a:ext cx="7938" cy="365125"/>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sz="1800" dirty="0"/>
          </a:p>
        </p:txBody>
      </p:sp>
      <p:sp>
        <p:nvSpPr>
          <p:cNvPr id="13" name="Vrije vorm 12"/>
          <p:cNvSpPr>
            <a:spLocks/>
          </p:cNvSpPr>
          <p:nvPr/>
        </p:nvSpPr>
        <p:spPr bwMode="auto">
          <a:xfrm>
            <a:off x="4829175" y="1073150"/>
            <a:ext cx="4321175" cy="5791200"/>
          </a:xfrm>
          <a:custGeom>
            <a:avLst>
              <a:gd name="A1" fmla="val 0"/>
              <a:gd name="A2" fmla="val 0"/>
              <a:gd name="A3" fmla="val 0"/>
              <a:gd name="A4" fmla="val 0"/>
              <a:gd name="A5" fmla="val 0"/>
              <a:gd name="A6" fmla="val 0"/>
              <a:gd name="A7" fmla="val 0"/>
              <a:gd name="A8" fmla="val 0"/>
            </a:avLst>
            <a:gdLst/>
            <a:ahLst/>
            <a:cxnLst>
              <a:cxn ang="0">
                <a:pos x="0" y="3648"/>
              </a:cxn>
              <a:cxn ang="0">
                <a:pos x="720" y="2016"/>
              </a:cxn>
              <a:cxn ang="0">
                <a:pos x="2736" y="0"/>
              </a:cxn>
              <a:cxn ang="0">
                <a:pos x="2736" y="96"/>
              </a:cxn>
              <a:cxn ang="0">
                <a:pos x="744" y="2038"/>
              </a:cxn>
              <a:cxn ang="0">
                <a:pos x="48" y="3648"/>
              </a:cxn>
              <a:cxn ang="0">
                <a:pos x="0" y="3648"/>
              </a:cxn>
            </a:cxnLst>
            <a:rect l="0" t="0" r="0" b="0"/>
            <a:pathLst>
              <a:path w="2736" h="3648">
                <a:moveTo>
                  <a:pt x="0" y="3648"/>
                </a:moveTo>
                <a:lnTo>
                  <a:pt x="720" y="2016"/>
                </a:lnTo>
                <a:lnTo>
                  <a:pt x="2736" y="672"/>
                </a:lnTo>
                <a:lnTo>
                  <a:pt x="2736" y="720"/>
                </a:lnTo>
                <a:lnTo>
                  <a:pt x="744" y="2038"/>
                </a:lnTo>
                <a:lnTo>
                  <a:pt x="48" y="3648"/>
                </a:lnTo>
                <a:lnTo>
                  <a:pt x="48" y="3648"/>
                </a:lnTo>
                <a:close/>
              </a:path>
            </a:pathLst>
          </a:custGeom>
          <a:noFill/>
          <a:ln w="3175" cap="flat" cmpd="sng" algn="ctr">
            <a:solidFill>
              <a:schemeClr val="accent2">
                <a:alpha val="53000"/>
              </a:schemeClr>
            </a:solidFill>
            <a:prstDash val="solid"/>
            <a:round/>
            <a:headEnd type="none" w="med" len="med"/>
            <a:tailEnd type="none" w="med" len="med"/>
          </a:ln>
          <a:effectLst/>
        </p:spPr>
        <p:txBody>
          <a:bodyPr/>
          <a:lstStyle/>
          <a:p>
            <a:pPr fontAlgn="auto">
              <a:spcBef>
                <a:spcPts val="0"/>
              </a:spcBef>
              <a:spcAft>
                <a:spcPts val="0"/>
              </a:spcAft>
              <a:defRPr/>
            </a:pPr>
            <a:endParaRPr lang="en-US" sz="1800">
              <a:latin typeface="+mn-lt"/>
              <a:cs typeface="+mn-cs"/>
            </a:endParaRPr>
          </a:p>
        </p:txBody>
      </p:sp>
      <p:sp>
        <p:nvSpPr>
          <p:cNvPr id="14" name="Vrije vorm 13"/>
          <p:cNvSpPr>
            <a:spLocks/>
          </p:cNvSpPr>
          <p:nvPr/>
        </p:nvSpPr>
        <p:spPr bwMode="auto">
          <a:xfrm>
            <a:off x="374650" y="0"/>
            <a:ext cx="5513388" cy="6615113"/>
          </a:xfrm>
          <a:custGeom>
            <a:avLst>
              <a:gd name="A1" fmla="val 0"/>
              <a:gd name="A2" fmla="val 0"/>
              <a:gd name="A3" fmla="val 0"/>
              <a:gd name="A4" fmla="val 0"/>
              <a:gd name="A5" fmla="val 0"/>
              <a:gd name="A6" fmla="val 0"/>
              <a:gd name="A7" fmla="val 0"/>
              <a:gd name="A8" fmla="val 0"/>
            </a:avLst>
            <a:gdLst/>
            <a:ahLst/>
            <a:cxnLst>
              <a:cxn ang="0">
                <a:pos x="0" y="4080"/>
              </a:cxn>
              <a:cxn ang="0">
                <a:pos x="0" y="4128"/>
              </a:cxn>
              <a:cxn ang="0">
                <a:pos x="3504" y="2640"/>
              </a:cxn>
              <a:cxn ang="0">
                <a:pos x="2880" y="0"/>
              </a:cxn>
              <a:cxn ang="0">
                <a:pos x="2832" y="0"/>
              </a:cxn>
              <a:cxn ang="0">
                <a:pos x="3465" y="2619"/>
              </a:cxn>
              <a:cxn ang="0">
                <a:pos x="0" y="4080"/>
              </a:cxn>
            </a:cxnLst>
            <a:rect l="0" t="0" r="0" b="0"/>
            <a:pathLst>
              <a:path w="3504" h="4128">
                <a:moveTo>
                  <a:pt x="0" y="4080"/>
                </a:moveTo>
                <a:lnTo>
                  <a:pt x="0" y="4128"/>
                </a:lnTo>
                <a:lnTo>
                  <a:pt x="3504" y="2640"/>
                </a:lnTo>
                <a:lnTo>
                  <a:pt x="2880" y="0"/>
                </a:lnTo>
                <a:lnTo>
                  <a:pt x="2832" y="0"/>
                </a:lnTo>
                <a:lnTo>
                  <a:pt x="3465" y="2619"/>
                </a:lnTo>
                <a:lnTo>
                  <a:pt x="0" y="4080"/>
                </a:lnTo>
                <a:close/>
              </a:path>
            </a:pathLst>
          </a:custGeom>
          <a:noFill/>
          <a:ln w="3175" cap="flat" cmpd="sng" algn="ctr">
            <a:solidFill>
              <a:schemeClr val="accent2">
                <a:alpha val="53000"/>
              </a:schemeClr>
            </a:solidFill>
            <a:prstDash val="solid"/>
            <a:round/>
            <a:headEnd type="none" w="med" len="med"/>
            <a:tailEnd type="none" w="med" len="med"/>
          </a:ln>
          <a:effectLst/>
        </p:spPr>
        <p:txBody>
          <a:bodyPr/>
          <a:lstStyle/>
          <a:p>
            <a:pPr fontAlgn="auto">
              <a:spcBef>
                <a:spcPts val="0"/>
              </a:spcBef>
              <a:spcAft>
                <a:spcPts val="0"/>
              </a:spcAft>
              <a:defRPr/>
            </a:pPr>
            <a:endParaRPr lang="en-US" sz="1800">
              <a:latin typeface="+mn-lt"/>
              <a:cs typeface="+mn-cs"/>
            </a:endParaRPr>
          </a:p>
        </p:txBody>
      </p:sp>
      <p:sp>
        <p:nvSpPr>
          <p:cNvPr id="15" name="Vrije vorm 14"/>
          <p:cNvSpPr>
            <a:spLocks/>
          </p:cNvSpPr>
          <p:nvPr/>
        </p:nvSpPr>
        <p:spPr bwMode="auto">
          <a:xfrm rot="5236414">
            <a:off x="4461669" y="1483519"/>
            <a:ext cx="4114800" cy="1189038"/>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180000"/>
              <a:alpha val="30000"/>
            </a:schemeClr>
          </a:soli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sz="1800">
              <a:latin typeface="+mn-lt"/>
              <a:cs typeface="+mn-cs"/>
            </a:endParaRPr>
          </a:p>
        </p:txBody>
      </p:sp>
      <p:sp>
        <p:nvSpPr>
          <p:cNvPr id="16" name="Vrije vorm 15"/>
          <p:cNvSpPr>
            <a:spLocks/>
          </p:cNvSpPr>
          <p:nvPr/>
        </p:nvSpPr>
        <p:spPr bwMode="auto">
          <a:xfrm>
            <a:off x="5943600" y="0"/>
            <a:ext cx="2743200" cy="4267200"/>
          </a:xfrm>
          <a:custGeom>
            <a:avLst>
              <a:gd name="A1" fmla="val 0"/>
              <a:gd name="A2" fmla="val 0"/>
              <a:gd name="A3" fmla="val 0"/>
              <a:gd name="A4" fmla="val 0"/>
              <a:gd name="A5" fmla="val 0"/>
              <a:gd name="A6" fmla="val 0"/>
              <a:gd name="A7" fmla="val 0"/>
              <a:gd name="A8" fmla="val 0"/>
            </a:avLst>
            <a:gdLst/>
            <a:ahLst/>
            <a:cxnLst>
              <a:cxn ang="0">
                <a:pos x="1104" y="0"/>
              </a:cxn>
              <a:cxn ang="0">
                <a:pos x="1728" y="0"/>
              </a:cxn>
              <a:cxn ang="0">
                <a:pos x="0" y="2688"/>
              </a:cxn>
              <a:cxn ang="0">
                <a:pos x="1104" y="0"/>
              </a:cxn>
            </a:cxnLst>
            <a:rect l="0" t="0" r="0" b="0"/>
            <a:pathLst>
              <a:path w="1728" h="2688">
                <a:moveTo>
                  <a:pt x="1104" y="0"/>
                </a:moveTo>
                <a:lnTo>
                  <a:pt x="1728" y="0"/>
                </a:lnTo>
                <a:lnTo>
                  <a:pt x="0" y="2688"/>
                </a:lnTo>
                <a:lnTo>
                  <a:pt x="1104"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sz="1800">
              <a:latin typeface="+mn-lt"/>
              <a:cs typeface="+mn-cs"/>
            </a:endParaRPr>
          </a:p>
        </p:txBody>
      </p:sp>
      <p:sp>
        <p:nvSpPr>
          <p:cNvPr id="17" name="Vrije vorm 16"/>
          <p:cNvSpPr>
            <a:spLocks/>
          </p:cNvSpPr>
          <p:nvPr/>
        </p:nvSpPr>
        <p:spPr bwMode="auto">
          <a:xfrm>
            <a:off x="5943600" y="4267200"/>
            <a:ext cx="3200400" cy="1143000"/>
          </a:xfrm>
          <a:custGeom>
            <a:avLst>
              <a:gd name="A1" fmla="val 0"/>
              <a:gd name="A2" fmla="val 0"/>
              <a:gd name="A3" fmla="val 0"/>
              <a:gd name="A4" fmla="val 0"/>
              <a:gd name="A5" fmla="val 0"/>
              <a:gd name="A6" fmla="val 0"/>
              <a:gd name="A7" fmla="val 0"/>
              <a:gd name="A8" fmla="val 0"/>
            </a:avLst>
            <a:gdLst/>
            <a:ahLst/>
            <a:cxnLst>
              <a:cxn ang="0">
                <a:pos x="0" y="0"/>
              </a:cxn>
              <a:cxn ang="0">
                <a:pos x="2016" y="240"/>
              </a:cxn>
              <a:cxn ang="0">
                <a:pos x="2016" y="720"/>
              </a:cxn>
              <a:cxn ang="0">
                <a:pos x="0" y="0"/>
              </a:cxn>
            </a:cxnLst>
            <a:rect l="0" t="0" r="0" b="0"/>
            <a:pathLst>
              <a:path w="2016" h="720">
                <a:moveTo>
                  <a:pt x="0" y="0"/>
                </a:moveTo>
                <a:lnTo>
                  <a:pt x="2016" y="240"/>
                </a:lnTo>
                <a:lnTo>
                  <a:pt x="2016" y="720"/>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sz="1800">
              <a:latin typeface="+mn-lt"/>
              <a:cs typeface="+mn-cs"/>
            </a:endParaRPr>
          </a:p>
        </p:txBody>
      </p:sp>
      <p:sp>
        <p:nvSpPr>
          <p:cNvPr id="18" name="Vrije vorm 17"/>
          <p:cNvSpPr>
            <a:spLocks/>
          </p:cNvSpPr>
          <p:nvPr/>
        </p:nvSpPr>
        <p:spPr bwMode="auto">
          <a:xfrm>
            <a:off x="5943600" y="0"/>
            <a:ext cx="1371600" cy="4267200"/>
          </a:xfrm>
          <a:custGeom>
            <a:avLst>
              <a:gd name="A1" fmla="val 0"/>
              <a:gd name="A2" fmla="val 0"/>
              <a:gd name="A3" fmla="val 0"/>
              <a:gd name="A4" fmla="val 0"/>
              <a:gd name="A5" fmla="val 0"/>
              <a:gd name="A6" fmla="val 0"/>
              <a:gd name="A7" fmla="val 0"/>
              <a:gd name="A8" fmla="val 0"/>
            </a:avLst>
            <a:gdLst/>
            <a:ahLst/>
            <a:cxnLst>
              <a:cxn ang="0">
                <a:pos x="864" y="0"/>
              </a:cxn>
              <a:cxn ang="0">
                <a:pos x="0" y="2688"/>
              </a:cxn>
              <a:cxn ang="0">
                <a:pos x="768" y="0"/>
              </a:cxn>
              <a:cxn ang="0">
                <a:pos x="864" y="0"/>
              </a:cxn>
            </a:cxnLst>
            <a:rect l="0" t="0" r="0" b="0"/>
            <a:pathLst>
              <a:path w="864" h="2688">
                <a:moveTo>
                  <a:pt x="864" y="0"/>
                </a:moveTo>
                <a:lnTo>
                  <a:pt x="0" y="2688"/>
                </a:lnTo>
                <a:lnTo>
                  <a:pt x="768" y="0"/>
                </a:lnTo>
                <a:lnTo>
                  <a:pt x="864"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sz="1800">
              <a:latin typeface="+mn-lt"/>
              <a:cs typeface="+mn-cs"/>
            </a:endParaRPr>
          </a:p>
        </p:txBody>
      </p:sp>
      <p:sp>
        <p:nvSpPr>
          <p:cNvPr id="19" name="Vrije vorm 18"/>
          <p:cNvSpPr>
            <a:spLocks/>
          </p:cNvSpPr>
          <p:nvPr/>
        </p:nvSpPr>
        <p:spPr bwMode="auto">
          <a:xfrm>
            <a:off x="5948363" y="4246563"/>
            <a:ext cx="2090737" cy="2611437"/>
          </a:xfrm>
          <a:custGeom>
            <a:avLst>
              <a:gd name="A1" fmla="val 0"/>
              <a:gd name="A2" fmla="val 0"/>
              <a:gd name="A3" fmla="val 0"/>
              <a:gd name="A4" fmla="val 0"/>
              <a:gd name="A5" fmla="val 0"/>
              <a:gd name="A6" fmla="val 0"/>
              <a:gd name="A7" fmla="val 0"/>
              <a:gd name="A8" fmla="val 0"/>
            </a:avLst>
            <a:gdLst/>
            <a:ahLst/>
            <a:cxnLst>
              <a:cxn ang="0">
                <a:pos x="1071" y="1645"/>
              </a:cxn>
              <a:cxn ang="0">
                <a:pos x="1317" y="1645"/>
              </a:cxn>
              <a:cxn ang="0">
                <a:pos x="0" y="0"/>
              </a:cxn>
              <a:cxn ang="0">
                <a:pos x="1071" y="1645"/>
              </a:cxn>
            </a:cxnLst>
            <a:rect l="0" t="0" r="0" b="0"/>
            <a:pathLst>
              <a:path w="1317" h="1645">
                <a:moveTo>
                  <a:pt x="1071" y="1645"/>
                </a:moveTo>
                <a:lnTo>
                  <a:pt x="1317" y="1645"/>
                </a:lnTo>
                <a:lnTo>
                  <a:pt x="0" y="0"/>
                </a:lnTo>
                <a:lnTo>
                  <a:pt x="1071" y="1645"/>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sz="1800">
              <a:latin typeface="+mn-lt"/>
              <a:cs typeface="+mn-cs"/>
            </a:endParaRPr>
          </a:p>
        </p:txBody>
      </p:sp>
      <p:sp>
        <p:nvSpPr>
          <p:cNvPr id="20" name="Vrije vorm 19"/>
          <p:cNvSpPr>
            <a:spLocks/>
          </p:cNvSpPr>
          <p:nvPr/>
        </p:nvSpPr>
        <p:spPr bwMode="auto">
          <a:xfrm>
            <a:off x="5943600" y="4267200"/>
            <a:ext cx="1600200" cy="2590800"/>
          </a:xfrm>
          <a:custGeom>
            <a:avLst>
              <a:gd name="A1" fmla="val 0"/>
              <a:gd name="A2" fmla="val 0"/>
              <a:gd name="A3" fmla="val 0"/>
              <a:gd name="A4" fmla="val 0"/>
              <a:gd name="A5" fmla="val 0"/>
              <a:gd name="A6" fmla="val 0"/>
              <a:gd name="A7" fmla="val 0"/>
              <a:gd name="A8" fmla="val 0"/>
            </a:avLst>
            <a:gdLst/>
            <a:ahLst/>
            <a:cxnLst>
              <a:cxn ang="0">
                <a:pos x="1008" y="1632"/>
              </a:cxn>
              <a:cxn ang="0">
                <a:pos x="0" y="0"/>
              </a:cxn>
              <a:cxn ang="0">
                <a:pos x="960" y="1632"/>
              </a:cxn>
              <a:cxn ang="0">
                <a:pos x="1008" y="1632"/>
              </a:cxn>
            </a:cxnLst>
            <a:rect l="0" t="0" r="0" b="0"/>
            <a:pathLst>
              <a:path w="1008" h="1632">
                <a:moveTo>
                  <a:pt x="1008" y="1632"/>
                </a:moveTo>
                <a:lnTo>
                  <a:pt x="0" y="0"/>
                </a:lnTo>
                <a:lnTo>
                  <a:pt x="960" y="1632"/>
                </a:lnTo>
                <a:lnTo>
                  <a:pt x="1008"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sz="1800">
              <a:latin typeface="+mn-lt"/>
              <a:cs typeface="+mn-cs"/>
            </a:endParaRPr>
          </a:p>
        </p:txBody>
      </p:sp>
      <p:sp>
        <p:nvSpPr>
          <p:cNvPr id="21" name="Vrije vorm 20"/>
          <p:cNvSpPr>
            <a:spLocks/>
          </p:cNvSpPr>
          <p:nvPr/>
        </p:nvSpPr>
        <p:spPr bwMode="auto">
          <a:xfrm>
            <a:off x="5943600" y="1371600"/>
            <a:ext cx="3200400" cy="2895600"/>
          </a:xfrm>
          <a:custGeom>
            <a:avLst>
              <a:gd name="A1" fmla="val 0"/>
              <a:gd name="A2" fmla="val 0"/>
              <a:gd name="A3" fmla="val 0"/>
              <a:gd name="A4" fmla="val 0"/>
              <a:gd name="A5" fmla="val 0"/>
              <a:gd name="A6" fmla="val 0"/>
              <a:gd name="A7" fmla="val 0"/>
              <a:gd name="A8" fmla="val 0"/>
            </a:avLst>
            <a:gdLst/>
            <a:ahLst/>
            <a:cxnLst>
              <a:cxn ang="0">
                <a:pos x="2016" y="0"/>
              </a:cxn>
              <a:cxn ang="0">
                <a:pos x="2016" y="144"/>
              </a:cxn>
              <a:cxn ang="0">
                <a:pos x="0" y="1824"/>
              </a:cxn>
              <a:cxn ang="0">
                <a:pos x="2016" y="0"/>
              </a:cxn>
            </a:cxnLst>
            <a:rect l="0" t="0" r="0" b="0"/>
            <a:pathLst>
              <a:path w="2016" h="1824">
                <a:moveTo>
                  <a:pt x="2016" y="0"/>
                </a:moveTo>
                <a:lnTo>
                  <a:pt x="2016" y="144"/>
                </a:lnTo>
                <a:lnTo>
                  <a:pt x="0" y="1824"/>
                </a:lnTo>
                <a:lnTo>
                  <a:pt x="2016"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sz="1800">
              <a:latin typeface="+mn-lt"/>
              <a:cs typeface="+mn-cs"/>
            </a:endParaRPr>
          </a:p>
        </p:txBody>
      </p:sp>
      <p:sp>
        <p:nvSpPr>
          <p:cNvPr id="22" name="Vrije vorm 21"/>
          <p:cNvSpPr>
            <a:spLocks/>
          </p:cNvSpPr>
          <p:nvPr/>
        </p:nvSpPr>
        <p:spPr bwMode="auto">
          <a:xfrm>
            <a:off x="5943600" y="1752600"/>
            <a:ext cx="3200400" cy="2514600"/>
          </a:xfrm>
          <a:custGeom>
            <a:avLst>
              <a:gd name="A1" fmla="val 0"/>
              <a:gd name="A2" fmla="val 0"/>
              <a:gd name="A3" fmla="val 0"/>
              <a:gd name="A4" fmla="val 0"/>
              <a:gd name="A5" fmla="val 0"/>
              <a:gd name="A6" fmla="val 0"/>
              <a:gd name="A7" fmla="val 0"/>
              <a:gd name="A8" fmla="val 0"/>
            </a:avLst>
            <a:gdLst/>
            <a:ahLst/>
            <a:cxnLst>
              <a:cxn ang="0">
                <a:pos x="2016" y="0"/>
              </a:cxn>
              <a:cxn ang="0">
                <a:pos x="0" y="1584"/>
              </a:cxn>
              <a:cxn ang="0">
                <a:pos x="2016" y="48"/>
              </a:cxn>
              <a:cxn ang="0">
                <a:pos x="2016" y="0"/>
              </a:cxn>
            </a:cxnLst>
            <a:rect l="0" t="0" r="0" b="0"/>
            <a:pathLst>
              <a:path w="2016" h="1584">
                <a:moveTo>
                  <a:pt x="2016" y="0"/>
                </a:moveTo>
                <a:lnTo>
                  <a:pt x="0" y="1584"/>
                </a:lnTo>
                <a:lnTo>
                  <a:pt x="2016" y="48"/>
                </a:lnTo>
                <a:lnTo>
                  <a:pt x="2016"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sz="1800">
              <a:latin typeface="+mn-lt"/>
              <a:cs typeface="+mn-cs"/>
            </a:endParaRPr>
          </a:p>
        </p:txBody>
      </p:sp>
      <p:sp>
        <p:nvSpPr>
          <p:cNvPr id="23" name="Vrije vorm 22"/>
          <p:cNvSpPr>
            <a:spLocks/>
          </p:cNvSpPr>
          <p:nvPr/>
        </p:nvSpPr>
        <p:spPr bwMode="auto">
          <a:xfrm>
            <a:off x="990600" y="4267200"/>
            <a:ext cx="4953000" cy="2590800"/>
          </a:xfrm>
          <a:custGeom>
            <a:avLst>
              <a:gd name="A1" fmla="val 0"/>
              <a:gd name="A2" fmla="val 0"/>
              <a:gd name="A3" fmla="val 0"/>
              <a:gd name="A4" fmla="val 0"/>
              <a:gd name="A5" fmla="val 0"/>
              <a:gd name="A6" fmla="val 0"/>
              <a:gd name="A7" fmla="val 0"/>
              <a:gd name="A8" fmla="val 0"/>
            </a:avLst>
            <a:gdLst/>
            <a:ahLst/>
            <a:cxnLst>
              <a:cxn ang="0">
                <a:pos x="0" y="1632"/>
              </a:cxn>
              <a:cxn ang="0">
                <a:pos x="3120" y="0"/>
              </a:cxn>
              <a:cxn ang="0">
                <a:pos x="1056" y="1632"/>
              </a:cxn>
              <a:cxn ang="0">
                <a:pos x="0" y="1632"/>
              </a:cxn>
            </a:cxnLst>
            <a:rect l="0" t="0" r="0" b="0"/>
            <a:pathLst>
              <a:path w="3120" h="1632">
                <a:moveTo>
                  <a:pt x="0" y="1632"/>
                </a:moveTo>
                <a:lnTo>
                  <a:pt x="3120" y="0"/>
                </a:lnTo>
                <a:lnTo>
                  <a:pt x="1056" y="1632"/>
                </a:lnTo>
                <a:lnTo>
                  <a:pt x="0"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sz="1800">
              <a:latin typeface="+mn-lt"/>
              <a:cs typeface="+mn-cs"/>
            </a:endParaRPr>
          </a:p>
        </p:txBody>
      </p:sp>
      <p:sp>
        <p:nvSpPr>
          <p:cNvPr id="24" name="Vrije vorm 23"/>
          <p:cNvSpPr>
            <a:spLocks/>
          </p:cNvSpPr>
          <p:nvPr/>
        </p:nvSpPr>
        <p:spPr bwMode="auto">
          <a:xfrm>
            <a:off x="533400" y="4267200"/>
            <a:ext cx="5334000" cy="2590800"/>
          </a:xfrm>
          <a:custGeom>
            <a:avLst>
              <a:gd name="A1" fmla="val 0"/>
              <a:gd name="A2" fmla="val 0"/>
              <a:gd name="A3" fmla="val 0"/>
              <a:gd name="A4" fmla="val 0"/>
              <a:gd name="A5" fmla="val 0"/>
              <a:gd name="A6" fmla="val 0"/>
              <a:gd name="A7" fmla="val 0"/>
              <a:gd name="A8" fmla="val 0"/>
            </a:avLst>
            <a:gdLst/>
            <a:ahLst/>
            <a:cxnLst>
              <a:cxn ang="0">
                <a:pos x="0" y="1632"/>
              </a:cxn>
              <a:cxn ang="0">
                <a:pos x="3360" y="0"/>
              </a:cxn>
              <a:cxn ang="0">
                <a:pos x="144" y="1632"/>
              </a:cxn>
              <a:cxn ang="0">
                <a:pos x="0" y="1632"/>
              </a:cxn>
            </a:cxnLst>
            <a:rect l="0" t="0" r="0" b="0"/>
            <a:pathLst>
              <a:path w="3360" h="1632">
                <a:moveTo>
                  <a:pt x="0" y="1632"/>
                </a:moveTo>
                <a:lnTo>
                  <a:pt x="3360" y="0"/>
                </a:lnTo>
                <a:lnTo>
                  <a:pt x="144" y="1632"/>
                </a:lnTo>
                <a:lnTo>
                  <a:pt x="0"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sz="1800">
              <a:latin typeface="+mn-lt"/>
              <a:cs typeface="+mn-cs"/>
            </a:endParaRPr>
          </a:p>
        </p:txBody>
      </p:sp>
      <p:sp>
        <p:nvSpPr>
          <p:cNvPr id="25" name="Vrije vorm 24"/>
          <p:cNvSpPr>
            <a:spLocks/>
          </p:cNvSpPr>
          <p:nvPr/>
        </p:nvSpPr>
        <p:spPr bwMode="auto">
          <a:xfrm>
            <a:off x="366713" y="2438400"/>
            <a:ext cx="5638800" cy="1828800"/>
          </a:xfrm>
          <a:custGeom>
            <a:avLst>
              <a:gd name="A1" fmla="val 0"/>
              <a:gd name="A2" fmla="val 0"/>
              <a:gd name="A3" fmla="val 0"/>
              <a:gd name="A4" fmla="val 0"/>
              <a:gd name="A5" fmla="val 0"/>
              <a:gd name="A6" fmla="val 0"/>
              <a:gd name="A7" fmla="val 0"/>
              <a:gd name="A8" fmla="val 0"/>
            </a:avLst>
            <a:gdLst/>
            <a:ahLst/>
            <a:cxnLst>
              <a:cxn ang="0">
                <a:pos x="0" y="0"/>
              </a:cxn>
              <a:cxn ang="0">
                <a:pos x="3552" y="1152"/>
              </a:cxn>
              <a:cxn ang="0">
                <a:pos x="0" y="384"/>
              </a:cxn>
              <a:cxn ang="0">
                <a:pos x="0" y="0"/>
              </a:cxn>
            </a:cxnLst>
            <a:rect l="0" t="0" r="0" b="0"/>
            <a:pathLst>
              <a:path w="3552" h="1152">
                <a:moveTo>
                  <a:pt x="0" y="0"/>
                </a:moveTo>
                <a:lnTo>
                  <a:pt x="3504" y="1152"/>
                </a:lnTo>
                <a:lnTo>
                  <a:pt x="0" y="384"/>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sz="1800">
              <a:latin typeface="+mn-lt"/>
              <a:cs typeface="+mn-cs"/>
            </a:endParaRPr>
          </a:p>
        </p:txBody>
      </p:sp>
      <p:sp>
        <p:nvSpPr>
          <p:cNvPr id="26" name="Vrije vorm 25"/>
          <p:cNvSpPr>
            <a:spLocks/>
          </p:cNvSpPr>
          <p:nvPr/>
        </p:nvSpPr>
        <p:spPr bwMode="auto">
          <a:xfrm>
            <a:off x="366713" y="2133600"/>
            <a:ext cx="5638800" cy="2133600"/>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sz="1800">
              <a:latin typeface="+mn-lt"/>
              <a:cs typeface="+mn-cs"/>
            </a:endParaRPr>
          </a:p>
        </p:txBody>
      </p:sp>
      <p:sp>
        <p:nvSpPr>
          <p:cNvPr id="27" name="Vrije vorm 26"/>
          <p:cNvSpPr>
            <a:spLocks/>
          </p:cNvSpPr>
          <p:nvPr/>
        </p:nvSpPr>
        <p:spPr bwMode="auto">
          <a:xfrm>
            <a:off x="4572000" y="4267200"/>
            <a:ext cx="1371600" cy="2590800"/>
          </a:xfrm>
          <a:custGeom>
            <a:avLst>
              <a:gd name="A1" fmla="val 0"/>
              <a:gd name="A2" fmla="val 0"/>
              <a:gd name="A3" fmla="val 0"/>
              <a:gd name="A4" fmla="val 0"/>
              <a:gd name="A5" fmla="val 0"/>
              <a:gd name="A6" fmla="val 0"/>
              <a:gd name="A7" fmla="val 0"/>
              <a:gd name="A8" fmla="val 0"/>
            </a:avLst>
            <a:gdLst/>
            <a:ahLst/>
            <a:cxnLst>
              <a:cxn ang="0">
                <a:pos x="0" y="1632"/>
              </a:cxn>
              <a:cxn ang="0">
                <a:pos x="96" y="1632"/>
              </a:cxn>
              <a:cxn ang="0">
                <a:pos x="864" y="0"/>
              </a:cxn>
              <a:cxn ang="0">
                <a:pos x="0" y="1632"/>
              </a:cxn>
            </a:cxnLst>
            <a:rect l="0" t="0" r="0" b="0"/>
            <a:pathLst>
              <a:path w="864" h="1632">
                <a:moveTo>
                  <a:pt x="0" y="1632"/>
                </a:moveTo>
                <a:lnTo>
                  <a:pt x="96" y="1632"/>
                </a:lnTo>
                <a:lnTo>
                  <a:pt x="864" y="0"/>
                </a:lnTo>
                <a:lnTo>
                  <a:pt x="0" y="1632"/>
                </a:lnTo>
                <a:close/>
              </a:path>
            </a:pathLst>
          </a:custGeom>
          <a:solidFill>
            <a:schemeClr val="bg2">
              <a:tint val="95000"/>
              <a:satMod val="180000"/>
              <a:alpha val="30000"/>
            </a:schemeClr>
          </a:soli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sz="1800">
              <a:latin typeface="+mn-lt"/>
              <a:cs typeface="+mn-cs"/>
            </a:endParaRPr>
          </a:p>
        </p:txBody>
      </p:sp>
      <p:sp>
        <p:nvSpPr>
          <p:cNvPr id="28" name="Rechthoek 27"/>
          <p:cNvSpPr/>
          <p:nvPr/>
        </p:nvSpPr>
        <p:spPr>
          <a:xfrm>
            <a:off x="363538" y="401638"/>
            <a:ext cx="8504237" cy="887412"/>
          </a:xfrm>
          <a:prstGeom prst="rect">
            <a:avLst/>
          </a:prstGeom>
          <a:solidFill>
            <a:schemeClr val="bg2">
              <a:tint val="95000"/>
              <a:satMod val="180000"/>
              <a:alpha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sz="1800"/>
          </a:p>
        </p:txBody>
      </p:sp>
      <p:sp>
        <p:nvSpPr>
          <p:cNvPr id="29" name="Rechthoek 28"/>
          <p:cNvSpPr/>
          <p:nvPr/>
        </p:nvSpPr>
        <p:spPr>
          <a:xfrm flipH="1">
            <a:off x="371475" y="681038"/>
            <a:ext cx="26988" cy="365125"/>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sz="1800" dirty="0"/>
          </a:p>
        </p:txBody>
      </p:sp>
      <p:sp>
        <p:nvSpPr>
          <p:cNvPr id="30" name="Rechthoek 29"/>
          <p:cNvSpPr/>
          <p:nvPr/>
        </p:nvSpPr>
        <p:spPr>
          <a:xfrm flipH="1">
            <a:off x="411163" y="681038"/>
            <a:ext cx="26987" cy="365125"/>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sz="1800" dirty="0"/>
          </a:p>
        </p:txBody>
      </p:sp>
      <p:sp>
        <p:nvSpPr>
          <p:cNvPr id="31" name="Rechthoek 30"/>
          <p:cNvSpPr/>
          <p:nvPr/>
        </p:nvSpPr>
        <p:spPr>
          <a:xfrm flipH="1">
            <a:off x="447675" y="681038"/>
            <a:ext cx="9525" cy="365125"/>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sz="1800"/>
          </a:p>
        </p:txBody>
      </p:sp>
      <p:sp>
        <p:nvSpPr>
          <p:cNvPr id="32" name="Rechthoek 31"/>
          <p:cNvSpPr/>
          <p:nvPr/>
        </p:nvSpPr>
        <p:spPr>
          <a:xfrm flipH="1">
            <a:off x="476250" y="681038"/>
            <a:ext cx="9525" cy="365125"/>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sz="1800" dirty="0"/>
          </a:p>
        </p:txBody>
      </p:sp>
      <p:sp>
        <p:nvSpPr>
          <p:cNvPr id="33" name="Rechthoek 32"/>
          <p:cNvSpPr/>
          <p:nvPr/>
        </p:nvSpPr>
        <p:spPr>
          <a:xfrm>
            <a:off x="500063" y="681038"/>
            <a:ext cx="36512" cy="365125"/>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sz="1800" dirty="0"/>
          </a:p>
        </p:txBody>
      </p:sp>
      <p:sp>
        <p:nvSpPr>
          <p:cNvPr id="3" name="Tijdelijke aanduiding voor tekst 2"/>
          <p:cNvSpPr>
            <a:spLocks noGrp="1"/>
          </p:cNvSpPr>
          <p:nvPr>
            <p:ph type="body" idx="1"/>
          </p:nvPr>
        </p:nvSpPr>
        <p:spPr>
          <a:xfrm>
            <a:off x="706902" y="1351672"/>
            <a:ext cx="5718048" cy="977486"/>
          </a:xfrm>
        </p:spPr>
        <p:txBody>
          <a:bodyPr lIns="82296" bIns="0"/>
          <a:lstStyle>
            <a:lvl1pPr marL="54864" indent="0">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a:r>
              <a:rPr lang="nl-NL"/>
              <a:t>Klik om de modelstijlen te bewerken</a:t>
            </a:r>
          </a:p>
        </p:txBody>
      </p:sp>
      <p:sp>
        <p:nvSpPr>
          <p:cNvPr id="2" name="Titel 1"/>
          <p:cNvSpPr>
            <a:spLocks noGrp="1"/>
          </p:cNvSpPr>
          <p:nvPr>
            <p:ph type="title"/>
          </p:nvPr>
        </p:nvSpPr>
        <p:spPr>
          <a:xfrm>
            <a:off x="706902" y="512064"/>
            <a:ext cx="8156448" cy="777240"/>
          </a:xfrm>
        </p:spPr>
        <p:txBody>
          <a:bodyPr tIns="64008"/>
          <a:lstStyle>
            <a:lvl1pPr algn="l">
              <a:buNone/>
              <a:defRPr sz="3800" b="0" cap="none" spc="-150" baseline="0"/>
            </a:lvl1pPr>
            <a:extLst/>
          </a:lstStyle>
          <a:p>
            <a:r>
              <a:rPr lang="nl-NL"/>
              <a:t>Klik om de stijl te bewerken</a:t>
            </a:r>
            <a:endParaRPr lang="en-US"/>
          </a:p>
        </p:txBody>
      </p:sp>
      <p:sp>
        <p:nvSpPr>
          <p:cNvPr id="34" name="Tijdelijke aanduiding voor datum 3"/>
          <p:cNvSpPr>
            <a:spLocks noGrp="1"/>
          </p:cNvSpPr>
          <p:nvPr>
            <p:ph type="dt" sz="half" idx="10"/>
          </p:nvPr>
        </p:nvSpPr>
        <p:spPr>
          <a:xfrm>
            <a:off x="6477000" y="6416675"/>
            <a:ext cx="2133600" cy="365125"/>
          </a:xfrm>
        </p:spPr>
        <p:txBody>
          <a:bodyPr/>
          <a:lstStyle>
            <a:lvl1pPr>
              <a:defRPr/>
            </a:lvl1pPr>
            <a:extLst/>
          </a:lstStyle>
          <a:p>
            <a:pPr>
              <a:defRPr/>
            </a:pPr>
            <a:fld id="{1001BAAA-F8EE-4B8B-A2B3-449C19FEC359}" type="datetime1">
              <a:rPr lang="nl-NL"/>
              <a:pPr>
                <a:defRPr/>
              </a:pPr>
              <a:t>12-4-2021</a:t>
            </a:fld>
            <a:endParaRPr lang="nl-NL"/>
          </a:p>
        </p:txBody>
      </p:sp>
      <p:sp>
        <p:nvSpPr>
          <p:cNvPr id="35" name="Tijdelijke aanduiding voor voettekst 4"/>
          <p:cNvSpPr>
            <a:spLocks noGrp="1"/>
          </p:cNvSpPr>
          <p:nvPr>
            <p:ph type="ftr" sz="quarter" idx="11"/>
          </p:nvPr>
        </p:nvSpPr>
        <p:spPr>
          <a:xfrm>
            <a:off x="914400" y="6416675"/>
            <a:ext cx="5562600" cy="365125"/>
          </a:xfrm>
        </p:spPr>
        <p:txBody>
          <a:bodyPr/>
          <a:lstStyle>
            <a:lvl1pPr>
              <a:defRPr/>
            </a:lvl1pPr>
          </a:lstStyle>
          <a:p>
            <a:r>
              <a:rPr lang="nl-NL" altLang="nl-NL"/>
              <a:t>© Noordhoff Uitgevers 2011</a:t>
            </a:r>
          </a:p>
        </p:txBody>
      </p:sp>
      <p:sp>
        <p:nvSpPr>
          <p:cNvPr id="36" name="Tijdelijke aanduiding voor dianummer 5"/>
          <p:cNvSpPr>
            <a:spLocks noGrp="1"/>
          </p:cNvSpPr>
          <p:nvPr>
            <p:ph type="sldNum" sz="quarter" idx="12"/>
          </p:nvPr>
        </p:nvSpPr>
        <p:spPr>
          <a:xfrm>
            <a:off x="8610600" y="6416675"/>
            <a:ext cx="457200" cy="365125"/>
          </a:xfrm>
        </p:spPr>
        <p:txBody>
          <a:bodyPr/>
          <a:lstStyle>
            <a:lvl1pPr>
              <a:defRPr/>
            </a:lvl1pPr>
          </a:lstStyle>
          <a:p>
            <a:fld id="{CD1A13F2-E5AA-4B5C-874C-DA65A55134EA}" type="slidenum">
              <a:rPr lang="nl-NL" altLang="nl-NL"/>
              <a:pPr/>
              <a:t>‹nr.›</a:t>
            </a:fld>
            <a:endParaRPr lang="nl-NL" altLang="nl-NL"/>
          </a:p>
        </p:txBody>
      </p:sp>
    </p:spTree>
    <p:extLst>
      <p:ext uri="{BB962C8B-B14F-4D97-AF65-F5344CB8AC3E}">
        <p14:creationId xmlns:p14="http://schemas.microsoft.com/office/powerpoint/2010/main" val="1249670350"/>
      </p:ext>
    </p:extLst>
  </p:cSld>
  <p:clrMapOvr>
    <a:masterClrMapping/>
  </p:clrMapOvr>
  <p:transition advClick="0"/>
</p:sldLayout>
</file>

<file path=ppt/slideLayouts/slideLayout1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a:xfrm>
            <a:off x="457200" y="512064"/>
            <a:ext cx="8229600" cy="914400"/>
          </a:xfrm>
        </p:spPr>
        <p:txBody>
          <a:bodyPr/>
          <a:lstStyle/>
          <a:p>
            <a:r>
              <a:rPr lang="nl-NL"/>
              <a:t>Klik om de stijl te bewerken</a:t>
            </a:r>
            <a:endParaRPr lang="en-US"/>
          </a:p>
        </p:txBody>
      </p:sp>
      <p:sp>
        <p:nvSpPr>
          <p:cNvPr id="3" name="Tijdelijke aanduiding voor inhoud 2"/>
          <p:cNvSpPr>
            <a:spLocks noGrp="1"/>
          </p:cNvSpPr>
          <p:nvPr>
            <p:ph sz="half" idx="1"/>
          </p:nvPr>
        </p:nvSpPr>
        <p:spPr>
          <a:xfrm>
            <a:off x="464344" y="1770501"/>
            <a:ext cx="4038600" cy="4525963"/>
          </a:xfrm>
        </p:spPr>
        <p:txBody>
          <a:bodyPr/>
          <a:lstStyle>
            <a:lvl1pPr>
              <a:defRPr sz="2800"/>
            </a:lvl1pPr>
            <a:lvl2pPr>
              <a:defRPr sz="2400"/>
            </a:lvl2pPr>
            <a:lvl3pPr>
              <a:defRPr sz="2000"/>
            </a:lvl3pPr>
            <a:lvl4pPr>
              <a:defRPr sz="1800"/>
            </a:lvl4pPr>
            <a:lvl5pPr>
              <a:defRPr sz="1800"/>
            </a:lvl5pPr>
            <a:extLst/>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endParaRPr lang="en-US"/>
          </a:p>
        </p:txBody>
      </p:sp>
      <p:sp>
        <p:nvSpPr>
          <p:cNvPr id="4" name="Tijdelijke aanduiding voor inhoud 3"/>
          <p:cNvSpPr>
            <a:spLocks noGrp="1"/>
          </p:cNvSpPr>
          <p:nvPr>
            <p:ph sz="half" idx="2"/>
          </p:nvPr>
        </p:nvSpPr>
        <p:spPr>
          <a:xfrm>
            <a:off x="4655344" y="1770501"/>
            <a:ext cx="4038600" cy="4525963"/>
          </a:xfrm>
        </p:spPr>
        <p:txBody>
          <a:bodyPr/>
          <a:lstStyle>
            <a:lvl1pPr>
              <a:defRPr sz="2800"/>
            </a:lvl1pPr>
            <a:lvl2pPr>
              <a:defRPr sz="2400"/>
            </a:lvl2pPr>
            <a:lvl3pPr>
              <a:defRPr sz="2000"/>
            </a:lvl3pPr>
            <a:lvl4pPr>
              <a:defRPr sz="1800"/>
            </a:lvl4pPr>
            <a:lvl5pPr>
              <a:defRPr sz="1800"/>
            </a:lvl5pPr>
            <a:extLst/>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endParaRPr lang="en-US"/>
          </a:p>
        </p:txBody>
      </p:sp>
      <p:sp>
        <p:nvSpPr>
          <p:cNvPr id="5" name="Tijdelijke aanduiding voor datum 4"/>
          <p:cNvSpPr>
            <a:spLocks noGrp="1"/>
          </p:cNvSpPr>
          <p:nvPr>
            <p:ph type="dt" sz="half" idx="10"/>
          </p:nvPr>
        </p:nvSpPr>
        <p:spPr>
          <a:xfrm>
            <a:off x="6477000" y="6416675"/>
            <a:ext cx="2133600" cy="365125"/>
          </a:xfrm>
        </p:spPr>
        <p:txBody>
          <a:bodyPr/>
          <a:lstStyle>
            <a:lvl1pPr>
              <a:defRPr/>
            </a:lvl1pPr>
            <a:extLst/>
          </a:lstStyle>
          <a:p>
            <a:pPr>
              <a:defRPr/>
            </a:pPr>
            <a:fld id="{418B6C6A-E447-4BF9-A41B-379B1AD08348}" type="datetime1">
              <a:rPr lang="nl-NL"/>
              <a:pPr>
                <a:defRPr/>
              </a:pPr>
              <a:t>12-4-2021</a:t>
            </a:fld>
            <a:endParaRPr lang="nl-NL"/>
          </a:p>
        </p:txBody>
      </p:sp>
      <p:sp>
        <p:nvSpPr>
          <p:cNvPr id="6" name="Tijdelijke aanduiding voor voettekst 5"/>
          <p:cNvSpPr>
            <a:spLocks noGrp="1"/>
          </p:cNvSpPr>
          <p:nvPr>
            <p:ph type="ftr" sz="quarter" idx="11"/>
          </p:nvPr>
        </p:nvSpPr>
        <p:spPr>
          <a:xfrm>
            <a:off x="914400" y="6416675"/>
            <a:ext cx="5562600" cy="365125"/>
          </a:xfrm>
        </p:spPr>
        <p:txBody>
          <a:bodyPr/>
          <a:lstStyle>
            <a:lvl1pPr>
              <a:defRPr/>
            </a:lvl1pPr>
          </a:lstStyle>
          <a:p>
            <a:r>
              <a:rPr lang="nl-NL" altLang="nl-NL"/>
              <a:t>© Noordhoff Uitgevers 2011</a:t>
            </a:r>
          </a:p>
        </p:txBody>
      </p:sp>
      <p:sp>
        <p:nvSpPr>
          <p:cNvPr id="7" name="Tijdelijke aanduiding voor dianummer 6"/>
          <p:cNvSpPr>
            <a:spLocks noGrp="1"/>
          </p:cNvSpPr>
          <p:nvPr>
            <p:ph type="sldNum" sz="quarter" idx="12"/>
          </p:nvPr>
        </p:nvSpPr>
        <p:spPr>
          <a:xfrm>
            <a:off x="8610600" y="6416675"/>
            <a:ext cx="457200" cy="365125"/>
          </a:xfrm>
        </p:spPr>
        <p:txBody>
          <a:bodyPr/>
          <a:lstStyle>
            <a:lvl1pPr>
              <a:defRPr/>
            </a:lvl1pPr>
          </a:lstStyle>
          <a:p>
            <a:fld id="{C13604D9-CA60-4A3D-A5E5-F60FFC5860FA}" type="slidenum">
              <a:rPr lang="nl-NL" altLang="nl-NL"/>
              <a:pPr/>
              <a:t>‹nr.›</a:t>
            </a:fld>
            <a:endParaRPr lang="nl-NL" altLang="nl-NL"/>
          </a:p>
        </p:txBody>
      </p:sp>
    </p:spTree>
    <p:extLst>
      <p:ext uri="{BB962C8B-B14F-4D97-AF65-F5344CB8AC3E}">
        <p14:creationId xmlns:p14="http://schemas.microsoft.com/office/powerpoint/2010/main" val="1963138925"/>
      </p:ext>
    </p:extLst>
  </p:cSld>
  <p:clrMapOvr>
    <a:masterClrMapping/>
  </p:clrMapOvr>
  <p:transition advClick="0"/>
</p:sldLayout>
</file>

<file path=ppt/slideLayouts/slideLayout1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7" name="Rechthoek 6"/>
          <p:cNvSpPr/>
          <p:nvPr/>
        </p:nvSpPr>
        <p:spPr>
          <a:xfrm>
            <a:off x="0" y="401638"/>
            <a:ext cx="8867775" cy="887412"/>
          </a:xfrm>
          <a:prstGeom prst="rect">
            <a:avLst/>
          </a:prstGeom>
          <a:solidFill>
            <a:schemeClr val="bg2">
              <a:tint val="95000"/>
              <a:satMod val="180000"/>
              <a:alpha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sz="1800"/>
          </a:p>
        </p:txBody>
      </p:sp>
      <p:sp>
        <p:nvSpPr>
          <p:cNvPr id="8" name="Rechthoek 7"/>
          <p:cNvSpPr/>
          <p:nvPr/>
        </p:nvSpPr>
        <p:spPr>
          <a:xfrm>
            <a:off x="87313" y="681038"/>
            <a:ext cx="46037" cy="365125"/>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sz="1800" dirty="0"/>
          </a:p>
        </p:txBody>
      </p:sp>
      <p:sp>
        <p:nvSpPr>
          <p:cNvPr id="9" name="Rechthoek 8"/>
          <p:cNvSpPr/>
          <p:nvPr/>
        </p:nvSpPr>
        <p:spPr>
          <a:xfrm>
            <a:off x="47625" y="681038"/>
            <a:ext cx="26988" cy="365125"/>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sz="1800" dirty="0"/>
          </a:p>
        </p:txBody>
      </p:sp>
      <p:sp>
        <p:nvSpPr>
          <p:cNvPr id="10" name="Rechthoek 9"/>
          <p:cNvSpPr/>
          <p:nvPr/>
        </p:nvSpPr>
        <p:spPr>
          <a:xfrm>
            <a:off x="28575" y="681038"/>
            <a:ext cx="9525" cy="365125"/>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sz="1800"/>
          </a:p>
        </p:txBody>
      </p:sp>
      <p:sp>
        <p:nvSpPr>
          <p:cNvPr id="11" name="Rechthoek 10"/>
          <p:cNvSpPr/>
          <p:nvPr/>
        </p:nvSpPr>
        <p:spPr>
          <a:xfrm>
            <a:off x="0" y="681038"/>
            <a:ext cx="9525" cy="365125"/>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sz="1800" dirty="0"/>
          </a:p>
        </p:txBody>
      </p:sp>
      <p:sp>
        <p:nvSpPr>
          <p:cNvPr id="12" name="Rechthoek 11"/>
          <p:cNvSpPr/>
          <p:nvPr/>
        </p:nvSpPr>
        <p:spPr>
          <a:xfrm flipH="1">
            <a:off x="149225" y="681038"/>
            <a:ext cx="28575" cy="365125"/>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sz="1800" dirty="0"/>
          </a:p>
        </p:txBody>
      </p:sp>
      <p:sp>
        <p:nvSpPr>
          <p:cNvPr id="13" name="Rechthoek 12"/>
          <p:cNvSpPr/>
          <p:nvPr/>
        </p:nvSpPr>
        <p:spPr>
          <a:xfrm flipH="1">
            <a:off x="188913" y="681038"/>
            <a:ext cx="28575" cy="365125"/>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sz="1800" dirty="0"/>
          </a:p>
        </p:txBody>
      </p:sp>
      <p:sp>
        <p:nvSpPr>
          <p:cNvPr id="14" name="Rechthoek 13"/>
          <p:cNvSpPr/>
          <p:nvPr/>
        </p:nvSpPr>
        <p:spPr>
          <a:xfrm flipH="1">
            <a:off x="227013" y="681038"/>
            <a:ext cx="9525" cy="365125"/>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sz="1800"/>
          </a:p>
        </p:txBody>
      </p:sp>
      <p:sp>
        <p:nvSpPr>
          <p:cNvPr id="15" name="Rechthoek 14"/>
          <p:cNvSpPr/>
          <p:nvPr/>
        </p:nvSpPr>
        <p:spPr>
          <a:xfrm flipH="1">
            <a:off x="255588" y="681038"/>
            <a:ext cx="7937" cy="365125"/>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sz="1800" dirty="0"/>
          </a:p>
        </p:txBody>
      </p:sp>
      <p:sp>
        <p:nvSpPr>
          <p:cNvPr id="16" name="Rechthoek 15"/>
          <p:cNvSpPr/>
          <p:nvPr/>
        </p:nvSpPr>
        <p:spPr>
          <a:xfrm>
            <a:off x="279400" y="681038"/>
            <a:ext cx="36513" cy="365125"/>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sz="1800" dirty="0"/>
          </a:p>
        </p:txBody>
      </p:sp>
      <p:sp>
        <p:nvSpPr>
          <p:cNvPr id="2" name="Titel 1"/>
          <p:cNvSpPr>
            <a:spLocks noGrp="1"/>
          </p:cNvSpPr>
          <p:nvPr>
            <p:ph type="title"/>
          </p:nvPr>
        </p:nvSpPr>
        <p:spPr>
          <a:xfrm>
            <a:off x="504824" y="512064"/>
            <a:ext cx="7772400" cy="914400"/>
          </a:xfrm>
        </p:spPr>
        <p:txBody>
          <a:bodyPr/>
          <a:lstStyle>
            <a:lvl1pPr>
              <a:defRPr sz="4000"/>
            </a:lvl1pPr>
            <a:extLst/>
          </a:lstStyle>
          <a:p>
            <a:r>
              <a:rPr lang="nl-NL"/>
              <a:t>Klik om de stijl te bewerken</a:t>
            </a:r>
            <a:endParaRPr lang="en-US"/>
          </a:p>
        </p:txBody>
      </p:sp>
      <p:sp>
        <p:nvSpPr>
          <p:cNvPr id="3" name="Tijdelijke aanduiding voor tekst 2"/>
          <p:cNvSpPr>
            <a:spLocks noGrp="1"/>
          </p:cNvSpPr>
          <p:nvPr>
            <p:ph type="body" idx="1"/>
          </p:nvPr>
        </p:nvSpPr>
        <p:spPr>
          <a:xfrm>
            <a:off x="457200" y="1809750"/>
            <a:ext cx="4040188" cy="639762"/>
          </a:xfrm>
        </p:spPr>
        <p:txBody>
          <a:bodyPr anchor="ctr"/>
          <a:lstStyle>
            <a:lvl1pPr marL="73152" indent="0" algn="l">
              <a:buNone/>
              <a:defRPr sz="2400" b="1">
                <a:solidFill>
                  <a:schemeClr val="accent2"/>
                </a:solidFill>
              </a:defRPr>
            </a:lvl1pPr>
            <a:lvl2pPr>
              <a:buNone/>
              <a:defRPr sz="2000" b="1"/>
            </a:lvl2pPr>
            <a:lvl3pPr>
              <a:buNone/>
              <a:defRPr sz="1800" b="1"/>
            </a:lvl3pPr>
            <a:lvl4pPr>
              <a:buNone/>
              <a:defRPr sz="1600" b="1"/>
            </a:lvl4pPr>
            <a:lvl5pPr>
              <a:buNone/>
              <a:defRPr sz="1600" b="1"/>
            </a:lvl5pPr>
            <a:extLst/>
          </a:lstStyle>
          <a:p>
            <a:pPr lvl="0"/>
            <a:r>
              <a:rPr lang="nl-NL"/>
              <a:t>Klik om de modelstijlen te bewerken</a:t>
            </a:r>
          </a:p>
        </p:txBody>
      </p:sp>
      <p:sp>
        <p:nvSpPr>
          <p:cNvPr id="4" name="Tijdelijke aanduiding voor tekst 3"/>
          <p:cNvSpPr>
            <a:spLocks noGrp="1"/>
          </p:cNvSpPr>
          <p:nvPr>
            <p:ph type="body" sz="half" idx="3"/>
          </p:nvPr>
        </p:nvSpPr>
        <p:spPr>
          <a:xfrm>
            <a:off x="4645025" y="1809750"/>
            <a:ext cx="4041775" cy="639762"/>
          </a:xfrm>
        </p:spPr>
        <p:txBody>
          <a:bodyPr anchor="ctr"/>
          <a:lstStyle>
            <a:lvl1pPr marL="73152" indent="0">
              <a:buNone/>
              <a:defRPr sz="2400" b="1">
                <a:solidFill>
                  <a:schemeClr val="accent2"/>
                </a:solidFill>
              </a:defRPr>
            </a:lvl1pPr>
            <a:lvl2pPr>
              <a:buNone/>
              <a:defRPr sz="2000" b="1"/>
            </a:lvl2pPr>
            <a:lvl3pPr>
              <a:buNone/>
              <a:defRPr sz="1800" b="1"/>
            </a:lvl3pPr>
            <a:lvl4pPr>
              <a:buNone/>
              <a:defRPr sz="1600" b="1"/>
            </a:lvl4pPr>
            <a:lvl5pPr>
              <a:buNone/>
              <a:defRPr sz="1600" b="1"/>
            </a:lvl5pPr>
            <a:extLst/>
          </a:lstStyle>
          <a:p>
            <a:pPr lvl="0"/>
            <a:r>
              <a:rPr lang="nl-NL"/>
              <a:t>Klik om de modelstijlen te bewerken</a:t>
            </a:r>
          </a:p>
        </p:txBody>
      </p:sp>
      <p:sp>
        <p:nvSpPr>
          <p:cNvPr id="5" name="Tijdelijke aanduiding voor inhoud 4"/>
          <p:cNvSpPr>
            <a:spLocks noGrp="1"/>
          </p:cNvSpPr>
          <p:nvPr>
            <p:ph sz="quarter" idx="2"/>
          </p:nvPr>
        </p:nvSpPr>
        <p:spPr>
          <a:xfrm>
            <a:off x="457200" y="2459037"/>
            <a:ext cx="4040188" cy="3959352"/>
          </a:xfrm>
        </p:spPr>
        <p:txBody>
          <a:bodyPr/>
          <a:lstStyle>
            <a:lvl1pPr>
              <a:defRPr sz="2400"/>
            </a:lvl1pPr>
            <a:lvl2pPr>
              <a:defRPr sz="2000"/>
            </a:lvl2pPr>
            <a:lvl3pPr>
              <a:defRPr sz="1800"/>
            </a:lvl3pPr>
            <a:lvl4pPr>
              <a:defRPr sz="1600"/>
            </a:lvl4pPr>
            <a:lvl5pPr>
              <a:defRPr sz="1600"/>
            </a:lvl5pPr>
            <a:extLst/>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endParaRPr lang="en-US"/>
          </a:p>
        </p:txBody>
      </p:sp>
      <p:sp>
        <p:nvSpPr>
          <p:cNvPr id="6" name="Tijdelijke aanduiding voor inhoud 5"/>
          <p:cNvSpPr>
            <a:spLocks noGrp="1"/>
          </p:cNvSpPr>
          <p:nvPr>
            <p:ph sz="quarter" idx="4"/>
          </p:nvPr>
        </p:nvSpPr>
        <p:spPr>
          <a:xfrm>
            <a:off x="4645025" y="2459037"/>
            <a:ext cx="4041775" cy="3959352"/>
          </a:xfrm>
        </p:spPr>
        <p:txBody>
          <a:bodyPr/>
          <a:lstStyle>
            <a:lvl1pPr>
              <a:defRPr sz="2400"/>
            </a:lvl1pPr>
            <a:lvl2pPr>
              <a:defRPr sz="2000"/>
            </a:lvl2pPr>
            <a:lvl3pPr>
              <a:defRPr sz="1800"/>
            </a:lvl3pPr>
            <a:lvl4pPr>
              <a:defRPr sz="1600"/>
            </a:lvl4pPr>
            <a:lvl5pPr>
              <a:defRPr sz="1600"/>
            </a:lvl5pPr>
            <a:extLst/>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endParaRPr lang="en-US"/>
          </a:p>
        </p:txBody>
      </p:sp>
      <p:sp>
        <p:nvSpPr>
          <p:cNvPr id="17" name="Tijdelijke aanduiding voor datum 6"/>
          <p:cNvSpPr>
            <a:spLocks noGrp="1"/>
          </p:cNvSpPr>
          <p:nvPr>
            <p:ph type="dt" sz="half" idx="10"/>
          </p:nvPr>
        </p:nvSpPr>
        <p:spPr>
          <a:xfrm>
            <a:off x="6477000" y="6416675"/>
            <a:ext cx="2133600" cy="365125"/>
          </a:xfrm>
        </p:spPr>
        <p:txBody>
          <a:bodyPr/>
          <a:lstStyle>
            <a:lvl1pPr>
              <a:defRPr/>
            </a:lvl1pPr>
            <a:extLst/>
          </a:lstStyle>
          <a:p>
            <a:pPr>
              <a:defRPr/>
            </a:pPr>
            <a:fld id="{7F759F19-A2B2-4C7D-BE62-BAC16D1AEDB7}" type="datetime1">
              <a:rPr lang="nl-NL"/>
              <a:pPr>
                <a:defRPr/>
              </a:pPr>
              <a:t>12-4-2021</a:t>
            </a:fld>
            <a:endParaRPr lang="nl-NL"/>
          </a:p>
        </p:txBody>
      </p:sp>
      <p:sp>
        <p:nvSpPr>
          <p:cNvPr id="18" name="Tijdelijke aanduiding voor voettekst 7"/>
          <p:cNvSpPr>
            <a:spLocks noGrp="1"/>
          </p:cNvSpPr>
          <p:nvPr>
            <p:ph type="ftr" sz="quarter" idx="11"/>
          </p:nvPr>
        </p:nvSpPr>
        <p:spPr>
          <a:xfrm>
            <a:off x="914400" y="6416675"/>
            <a:ext cx="5562600" cy="365125"/>
          </a:xfrm>
        </p:spPr>
        <p:txBody>
          <a:bodyPr/>
          <a:lstStyle>
            <a:lvl1pPr>
              <a:defRPr/>
            </a:lvl1pPr>
          </a:lstStyle>
          <a:p>
            <a:r>
              <a:rPr lang="nl-NL" altLang="nl-NL"/>
              <a:t>© Noordhoff Uitgevers 2011</a:t>
            </a:r>
          </a:p>
        </p:txBody>
      </p:sp>
      <p:sp>
        <p:nvSpPr>
          <p:cNvPr id="19" name="Tijdelijke aanduiding voor dianummer 8"/>
          <p:cNvSpPr>
            <a:spLocks noGrp="1"/>
          </p:cNvSpPr>
          <p:nvPr>
            <p:ph type="sldNum" sz="quarter" idx="12"/>
          </p:nvPr>
        </p:nvSpPr>
        <p:spPr>
          <a:xfrm>
            <a:off x="8610600" y="6416675"/>
            <a:ext cx="457200" cy="365125"/>
          </a:xfrm>
        </p:spPr>
        <p:txBody>
          <a:bodyPr/>
          <a:lstStyle>
            <a:lvl1pPr>
              <a:defRPr/>
            </a:lvl1pPr>
          </a:lstStyle>
          <a:p>
            <a:fld id="{46136352-2D79-4AC3-9C57-0CC795B2CEB5}" type="slidenum">
              <a:rPr lang="nl-NL" altLang="nl-NL"/>
              <a:pPr/>
              <a:t>‹nr.›</a:t>
            </a:fld>
            <a:endParaRPr lang="nl-NL" altLang="nl-NL"/>
          </a:p>
        </p:txBody>
      </p:sp>
    </p:spTree>
    <p:extLst>
      <p:ext uri="{BB962C8B-B14F-4D97-AF65-F5344CB8AC3E}">
        <p14:creationId xmlns:p14="http://schemas.microsoft.com/office/powerpoint/2010/main" val="4239872346"/>
      </p:ext>
    </p:extLst>
  </p:cSld>
  <p:clrMapOvr>
    <a:masterClrMapping/>
  </p:clrMapOvr>
  <p:transition advClick="0"/>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a:xfrm>
            <a:off x="6477000" y="6416675"/>
            <a:ext cx="2133600" cy="365125"/>
          </a:xfrm>
        </p:spPr>
        <p:txBody>
          <a:bodyPr/>
          <a:lstStyle>
            <a:lvl1pPr>
              <a:defRPr/>
            </a:lvl1pPr>
            <a:extLst/>
          </a:lstStyle>
          <a:p>
            <a:pPr>
              <a:defRPr/>
            </a:pPr>
            <a:fld id="{F784FA2D-59EA-4F17-921F-A7C1B940BBD7}" type="datetime1">
              <a:rPr lang="nl-NL"/>
              <a:pPr>
                <a:defRPr/>
              </a:pPr>
              <a:t>12-4-2021</a:t>
            </a:fld>
            <a:endParaRPr lang="nl-NL"/>
          </a:p>
        </p:txBody>
      </p:sp>
      <p:sp>
        <p:nvSpPr>
          <p:cNvPr id="3" name="Tijdelijke aanduiding voor voettekst 2"/>
          <p:cNvSpPr>
            <a:spLocks noGrp="1"/>
          </p:cNvSpPr>
          <p:nvPr>
            <p:ph type="ftr" sz="quarter" idx="11"/>
          </p:nvPr>
        </p:nvSpPr>
        <p:spPr>
          <a:xfrm>
            <a:off x="914400" y="6416675"/>
            <a:ext cx="5562600" cy="365125"/>
          </a:xfrm>
        </p:spPr>
        <p:txBody>
          <a:bodyPr/>
          <a:lstStyle>
            <a:lvl1pPr>
              <a:defRPr/>
            </a:lvl1pPr>
          </a:lstStyle>
          <a:p>
            <a:r>
              <a:rPr lang="nl-NL" altLang="nl-NL"/>
              <a:t>© Noordhoff Uitgevers 2011</a:t>
            </a:r>
          </a:p>
        </p:txBody>
      </p:sp>
      <p:sp>
        <p:nvSpPr>
          <p:cNvPr id="4" name="Tijdelijke aanduiding voor dianummer 3"/>
          <p:cNvSpPr>
            <a:spLocks noGrp="1"/>
          </p:cNvSpPr>
          <p:nvPr>
            <p:ph type="sldNum" sz="quarter" idx="12"/>
          </p:nvPr>
        </p:nvSpPr>
        <p:spPr>
          <a:xfrm>
            <a:off x="8610600" y="6416675"/>
            <a:ext cx="457200" cy="365125"/>
          </a:xfrm>
        </p:spPr>
        <p:txBody>
          <a:bodyPr/>
          <a:lstStyle>
            <a:lvl1pPr>
              <a:defRPr/>
            </a:lvl1pPr>
          </a:lstStyle>
          <a:p>
            <a:fld id="{5683187C-6664-4AFC-A5C0-424F380A486E}" type="slidenum">
              <a:rPr lang="nl-NL" altLang="nl-NL"/>
              <a:pPr/>
              <a:t>‹nr.›</a:t>
            </a:fld>
            <a:endParaRPr lang="nl-NL" altLang="nl-NL"/>
          </a:p>
        </p:txBody>
      </p:sp>
    </p:spTree>
    <p:extLst>
      <p:ext uri="{BB962C8B-B14F-4D97-AF65-F5344CB8AC3E}">
        <p14:creationId xmlns:p14="http://schemas.microsoft.com/office/powerpoint/2010/main" val="2648744192"/>
      </p:ext>
    </p:extLst>
  </p:cSld>
  <p:clrMapOvr>
    <a:masterClrMapping/>
  </p:clrMapOvr>
  <p:transition advClick="0"/>
</p:sldLayout>
</file>

<file path=ppt/slideLayouts/slideLayout17.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5" name="Rechthoek 4"/>
          <p:cNvSpPr/>
          <p:nvPr/>
        </p:nvSpPr>
        <p:spPr>
          <a:xfrm>
            <a:off x="0" y="0"/>
            <a:ext cx="365125" cy="6854825"/>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sz="1800"/>
          </a:p>
        </p:txBody>
      </p:sp>
      <p:sp>
        <p:nvSpPr>
          <p:cNvPr id="6" name="Rechthoek 5"/>
          <p:cNvSpPr/>
          <p:nvPr/>
        </p:nvSpPr>
        <p:spPr>
          <a:xfrm>
            <a:off x="255588" y="5046663"/>
            <a:ext cx="73025" cy="1692275"/>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sz="1800"/>
          </a:p>
        </p:txBody>
      </p:sp>
      <p:sp>
        <p:nvSpPr>
          <p:cNvPr id="7" name="Rechthoek 6"/>
          <p:cNvSpPr/>
          <p:nvPr/>
        </p:nvSpPr>
        <p:spPr>
          <a:xfrm>
            <a:off x="255588" y="4797425"/>
            <a:ext cx="73025" cy="228600"/>
          </a:xfrm>
          <a:prstGeom prst="rect">
            <a:avLst/>
          </a:prstGeom>
          <a:solidFill>
            <a:schemeClr val="accent3">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sz="1800"/>
          </a:p>
        </p:txBody>
      </p:sp>
      <p:sp>
        <p:nvSpPr>
          <p:cNvPr id="8" name="Rechthoek 7"/>
          <p:cNvSpPr/>
          <p:nvPr/>
        </p:nvSpPr>
        <p:spPr>
          <a:xfrm>
            <a:off x="255588" y="4637088"/>
            <a:ext cx="73025" cy="138112"/>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sz="1800"/>
          </a:p>
        </p:txBody>
      </p:sp>
      <p:sp>
        <p:nvSpPr>
          <p:cNvPr id="9" name="Rechthoek 8"/>
          <p:cNvSpPr/>
          <p:nvPr/>
        </p:nvSpPr>
        <p:spPr>
          <a:xfrm>
            <a:off x="255588" y="4541838"/>
            <a:ext cx="73025" cy="7461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sz="1800" dirty="0"/>
          </a:p>
        </p:txBody>
      </p:sp>
      <p:sp>
        <p:nvSpPr>
          <p:cNvPr id="10" name="Rechthoek 9"/>
          <p:cNvSpPr/>
          <p:nvPr/>
        </p:nvSpPr>
        <p:spPr>
          <a:xfrm>
            <a:off x="309563" y="681038"/>
            <a:ext cx="46037" cy="365125"/>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sz="1800" dirty="0"/>
          </a:p>
        </p:txBody>
      </p:sp>
      <p:sp>
        <p:nvSpPr>
          <p:cNvPr id="11" name="Rechthoek 10"/>
          <p:cNvSpPr/>
          <p:nvPr/>
        </p:nvSpPr>
        <p:spPr>
          <a:xfrm>
            <a:off x="268288" y="681038"/>
            <a:ext cx="28575" cy="365125"/>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sz="1800" dirty="0"/>
          </a:p>
        </p:txBody>
      </p:sp>
      <p:sp>
        <p:nvSpPr>
          <p:cNvPr id="12" name="Rechthoek 11"/>
          <p:cNvSpPr/>
          <p:nvPr/>
        </p:nvSpPr>
        <p:spPr>
          <a:xfrm>
            <a:off x="249238" y="681038"/>
            <a:ext cx="9525" cy="365125"/>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sz="1800"/>
          </a:p>
        </p:txBody>
      </p:sp>
      <p:sp>
        <p:nvSpPr>
          <p:cNvPr id="13" name="Rechthoek 12"/>
          <p:cNvSpPr/>
          <p:nvPr/>
        </p:nvSpPr>
        <p:spPr>
          <a:xfrm>
            <a:off x="222250" y="681038"/>
            <a:ext cx="7938" cy="365125"/>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sz="1800" dirty="0"/>
          </a:p>
        </p:txBody>
      </p:sp>
      <p:sp>
        <p:nvSpPr>
          <p:cNvPr id="14" name="Rechthoek 13"/>
          <p:cNvSpPr/>
          <p:nvPr/>
        </p:nvSpPr>
        <p:spPr>
          <a:xfrm>
            <a:off x="368300" y="0"/>
            <a:ext cx="8777288" cy="1878013"/>
          </a:xfrm>
          <a:prstGeom prst="rect">
            <a:avLst/>
          </a:prstGeom>
          <a:solidFill>
            <a:srgbClr val="000000">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sz="1800"/>
          </a:p>
        </p:txBody>
      </p:sp>
      <p:cxnSp>
        <p:nvCxnSpPr>
          <p:cNvPr id="15" name="Rechte verbindingslijn 14"/>
          <p:cNvCxnSpPr/>
          <p:nvPr/>
        </p:nvCxnSpPr>
        <p:spPr>
          <a:xfrm flipV="1">
            <a:off x="363538" y="1884363"/>
            <a:ext cx="8782050" cy="0"/>
          </a:xfrm>
          <a:prstGeom prst="line">
            <a:avLst/>
          </a:prstGeom>
          <a:noFill/>
          <a:ln w="19050" cap="flat" cmpd="sng" algn="ctr">
            <a:solidFill>
              <a:srgbClr val="FFFFFF">
                <a:alpha val="100000"/>
              </a:srgbClr>
            </a:solidFill>
            <a:prstDash val="solid"/>
            <a:miter lim="800000"/>
          </a:ln>
          <a:effectLst/>
        </p:spPr>
        <p:style>
          <a:lnRef idx="2">
            <a:schemeClr val="accent1"/>
          </a:lnRef>
          <a:fillRef idx="0">
            <a:schemeClr val="accent1"/>
          </a:fillRef>
          <a:effectRef idx="1">
            <a:schemeClr val="accent1"/>
          </a:effectRef>
          <a:fontRef idx="minor">
            <a:schemeClr val="tx1"/>
          </a:fontRef>
        </p:style>
      </p:cxnSp>
      <p:grpSp>
        <p:nvGrpSpPr>
          <p:cNvPr id="16" name="Groep 19"/>
          <p:cNvGrpSpPr>
            <a:grpSpLocks/>
          </p:cNvGrpSpPr>
          <p:nvPr/>
        </p:nvGrpSpPr>
        <p:grpSpPr bwMode="auto">
          <a:xfrm rot="5400000">
            <a:off x="8515351" y="1219200"/>
            <a:ext cx="131762" cy="128587"/>
            <a:chOff x="6668087" y="1297746"/>
            <a:chExt cx="161840" cy="156602"/>
          </a:xfrm>
        </p:grpSpPr>
        <p:cxnSp>
          <p:nvCxnSpPr>
            <p:cNvPr id="17" name="Rechte verbindingslijn 16"/>
            <p:cNvCxnSpPr/>
            <p:nvPr/>
          </p:nvCxnSpPr>
          <p:spPr>
            <a:xfrm rot="16200000">
              <a:off x="6663593" y="1280974"/>
              <a:ext cx="88935" cy="79945"/>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8" name="Rechte verbindingslijn 17"/>
            <p:cNvCxnSpPr/>
            <p:nvPr/>
          </p:nvCxnSpPr>
          <p:spPr>
            <a:xfrm rot="16200000" flipV="1">
              <a:off x="6685198" y="1391515"/>
              <a:ext cx="125668" cy="0"/>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9" name="Rechte verbindingslijn 18"/>
            <p:cNvCxnSpPr/>
            <p:nvPr/>
          </p:nvCxnSpPr>
          <p:spPr>
            <a:xfrm rot="5400000" flipH="1">
              <a:off x="6744513" y="1279999"/>
              <a:ext cx="88935" cy="81895"/>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grpSp>
        <p:nvGrpSpPr>
          <p:cNvPr id="20" name="Groep 25"/>
          <p:cNvGrpSpPr>
            <a:grpSpLocks/>
          </p:cNvGrpSpPr>
          <p:nvPr/>
        </p:nvGrpSpPr>
        <p:grpSpPr bwMode="auto">
          <a:xfrm rot="5400000">
            <a:off x="8667751" y="1371600"/>
            <a:ext cx="131762" cy="128587"/>
            <a:chOff x="6668087" y="1297746"/>
            <a:chExt cx="161840" cy="156602"/>
          </a:xfrm>
        </p:grpSpPr>
        <p:cxnSp>
          <p:nvCxnSpPr>
            <p:cNvPr id="21" name="Rechte verbindingslijn 20"/>
            <p:cNvCxnSpPr/>
            <p:nvPr/>
          </p:nvCxnSpPr>
          <p:spPr>
            <a:xfrm rot="16200000">
              <a:off x="6663593" y="1280974"/>
              <a:ext cx="88935" cy="79945"/>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22" name="Rechte verbindingslijn 21"/>
            <p:cNvCxnSpPr/>
            <p:nvPr/>
          </p:nvCxnSpPr>
          <p:spPr>
            <a:xfrm rot="16200000" flipV="1">
              <a:off x="6685198" y="1391515"/>
              <a:ext cx="125668" cy="0"/>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23" name="Rechte verbindingslijn 22"/>
            <p:cNvCxnSpPr/>
            <p:nvPr/>
          </p:nvCxnSpPr>
          <p:spPr>
            <a:xfrm rot="5400000" flipH="1">
              <a:off x="6744513" y="1279999"/>
              <a:ext cx="88935" cy="81895"/>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grpSp>
        <p:nvGrpSpPr>
          <p:cNvPr id="24" name="Groep 29"/>
          <p:cNvGrpSpPr>
            <a:grpSpLocks/>
          </p:cNvGrpSpPr>
          <p:nvPr/>
        </p:nvGrpSpPr>
        <p:grpSpPr bwMode="auto">
          <a:xfrm rot="5400000">
            <a:off x="8320087" y="1474788"/>
            <a:ext cx="131763" cy="128588"/>
            <a:chOff x="6668087" y="1297746"/>
            <a:chExt cx="161840" cy="156602"/>
          </a:xfrm>
        </p:grpSpPr>
        <p:cxnSp>
          <p:nvCxnSpPr>
            <p:cNvPr id="25" name="Rechte verbindingslijn 24"/>
            <p:cNvCxnSpPr/>
            <p:nvPr/>
          </p:nvCxnSpPr>
          <p:spPr>
            <a:xfrm rot="16200000">
              <a:off x="6663592" y="1280974"/>
              <a:ext cx="88934" cy="79945"/>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26" name="Rechte verbindingslijn 25"/>
            <p:cNvCxnSpPr/>
            <p:nvPr/>
          </p:nvCxnSpPr>
          <p:spPr>
            <a:xfrm rot="16200000" flipV="1">
              <a:off x="6685198" y="1391513"/>
              <a:ext cx="125668" cy="0"/>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27" name="Rechte verbindingslijn 26"/>
            <p:cNvCxnSpPr/>
            <p:nvPr/>
          </p:nvCxnSpPr>
          <p:spPr>
            <a:xfrm rot="5400000" flipH="1">
              <a:off x="6744512" y="1279999"/>
              <a:ext cx="88934" cy="81895"/>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2" name="Titel 1"/>
          <p:cNvSpPr>
            <a:spLocks noGrp="1"/>
          </p:cNvSpPr>
          <p:nvPr>
            <p:ph type="title"/>
          </p:nvPr>
        </p:nvSpPr>
        <p:spPr bwMode="grayWhite">
          <a:xfrm>
            <a:off x="914400" y="441251"/>
            <a:ext cx="6858000" cy="701749"/>
          </a:xfrm>
        </p:spPr>
        <p:txBody>
          <a:bodyPr anchor="b"/>
          <a:lstStyle>
            <a:lvl1pPr algn="l">
              <a:buNone/>
              <a:defRPr sz="2100" b="0"/>
            </a:lvl1pPr>
            <a:extLst/>
          </a:lstStyle>
          <a:p>
            <a:r>
              <a:rPr lang="nl-NL"/>
              <a:t>Klik om de stijl te bewerken</a:t>
            </a:r>
            <a:endParaRPr lang="en-US"/>
          </a:p>
        </p:txBody>
      </p:sp>
      <p:sp>
        <p:nvSpPr>
          <p:cNvPr id="3" name="Tijdelijke aanduiding voor afbeelding 2"/>
          <p:cNvSpPr>
            <a:spLocks noGrp="1"/>
          </p:cNvSpPr>
          <p:nvPr>
            <p:ph type="pic" idx="1"/>
          </p:nvPr>
        </p:nvSpPr>
        <p:spPr>
          <a:xfrm>
            <a:off x="368032" y="1893781"/>
            <a:ext cx="8778240" cy="4960144"/>
          </a:xfrm>
          <a:solidFill>
            <a:schemeClr val="bg2"/>
          </a:solidFill>
        </p:spPr>
        <p:txBody>
          <a:bodyPr>
            <a:normAutofit/>
          </a:bodyPr>
          <a:lstStyle>
            <a:lvl1pPr marL="0" indent="0">
              <a:buNone/>
              <a:defRPr sz="3200"/>
            </a:lvl1pPr>
            <a:extLst/>
          </a:lstStyle>
          <a:p>
            <a:pPr lvl="0"/>
            <a:r>
              <a:rPr lang="nl-NL" noProof="0"/>
              <a:t>Klik op het pictogram als u een afbeelding wilt toevoegen</a:t>
            </a:r>
            <a:endParaRPr lang="en-US" noProof="0"/>
          </a:p>
        </p:txBody>
      </p:sp>
      <p:sp>
        <p:nvSpPr>
          <p:cNvPr id="4" name="Tijdelijke aanduiding voor tekst 3"/>
          <p:cNvSpPr>
            <a:spLocks noGrp="1"/>
          </p:cNvSpPr>
          <p:nvPr>
            <p:ph type="body" sz="half" idx="2"/>
          </p:nvPr>
        </p:nvSpPr>
        <p:spPr bwMode="grayWhite">
          <a:xfrm>
            <a:off x="914400" y="1150144"/>
            <a:ext cx="6858000" cy="685800"/>
          </a:xfrm>
        </p:spPr>
        <p:txBody>
          <a:bodyPr/>
          <a:lstStyle>
            <a:lvl1pPr marL="27432" indent="0">
              <a:spcBef>
                <a:spcPts val="0"/>
              </a:spcBef>
              <a:buNone/>
              <a:defRPr sz="1400">
                <a:solidFill>
                  <a:srgbClr val="FFFFFF"/>
                </a:solidFill>
              </a:defRPr>
            </a:lvl1pPr>
            <a:lvl2pPr>
              <a:defRPr sz="1200"/>
            </a:lvl2pPr>
            <a:lvl3pPr>
              <a:defRPr sz="1000"/>
            </a:lvl3pPr>
            <a:lvl4pPr>
              <a:defRPr sz="900"/>
            </a:lvl4pPr>
            <a:lvl5pPr>
              <a:defRPr sz="900"/>
            </a:lvl5pPr>
            <a:extLst/>
          </a:lstStyle>
          <a:p>
            <a:pPr lvl="0"/>
            <a:r>
              <a:rPr lang="nl-NL"/>
              <a:t>Klik om de modelstijlen te bewerken</a:t>
            </a:r>
          </a:p>
        </p:txBody>
      </p:sp>
      <p:sp>
        <p:nvSpPr>
          <p:cNvPr id="28" name="Tijdelijke aanduiding voor datum 4"/>
          <p:cNvSpPr>
            <a:spLocks noGrp="1"/>
          </p:cNvSpPr>
          <p:nvPr>
            <p:ph type="dt" sz="half" idx="10"/>
          </p:nvPr>
        </p:nvSpPr>
        <p:spPr/>
        <p:txBody>
          <a:bodyPr/>
          <a:lstStyle>
            <a:lvl1pPr>
              <a:defRPr/>
            </a:lvl1pPr>
            <a:extLst/>
          </a:lstStyle>
          <a:p>
            <a:pPr>
              <a:defRPr/>
            </a:pPr>
            <a:fld id="{DCC8DF5E-2249-40C2-BE9A-D39EAEF71FE4}" type="datetime1">
              <a:rPr lang="nl-NL"/>
              <a:pPr>
                <a:defRPr/>
              </a:pPr>
              <a:t>12-4-2021</a:t>
            </a:fld>
            <a:endParaRPr lang="nl-NL"/>
          </a:p>
        </p:txBody>
      </p:sp>
      <p:sp>
        <p:nvSpPr>
          <p:cNvPr id="29" name="Tijdelijke aanduiding voor voettekst 5"/>
          <p:cNvSpPr>
            <a:spLocks noGrp="1"/>
          </p:cNvSpPr>
          <p:nvPr>
            <p:ph type="ftr" sz="quarter" idx="11"/>
          </p:nvPr>
        </p:nvSpPr>
        <p:spPr/>
        <p:txBody>
          <a:bodyPr/>
          <a:lstStyle>
            <a:lvl1pPr>
              <a:defRPr/>
            </a:lvl1pPr>
          </a:lstStyle>
          <a:p>
            <a:r>
              <a:rPr lang="nl-NL" altLang="nl-NL"/>
              <a:t>© Noordhoff Uitgevers 2011</a:t>
            </a:r>
          </a:p>
        </p:txBody>
      </p:sp>
      <p:sp>
        <p:nvSpPr>
          <p:cNvPr id="30" name="Tijdelijke aanduiding voor dianummer 6"/>
          <p:cNvSpPr>
            <a:spLocks noGrp="1"/>
          </p:cNvSpPr>
          <p:nvPr>
            <p:ph type="sldNum" sz="quarter" idx="12"/>
          </p:nvPr>
        </p:nvSpPr>
        <p:spPr/>
        <p:txBody>
          <a:bodyPr/>
          <a:lstStyle>
            <a:lvl1pPr>
              <a:defRPr/>
            </a:lvl1pPr>
          </a:lstStyle>
          <a:p>
            <a:fld id="{11EE41E2-F650-4D64-9B81-B12955B4C3AA}" type="slidenum">
              <a:rPr lang="nl-NL" altLang="nl-NL"/>
              <a:pPr/>
              <a:t>‹nr.›</a:t>
            </a:fld>
            <a:endParaRPr lang="nl-NL" altLang="nl-NL"/>
          </a:p>
        </p:txBody>
      </p:sp>
    </p:spTree>
    <p:extLst>
      <p:ext uri="{BB962C8B-B14F-4D97-AF65-F5344CB8AC3E}">
        <p14:creationId xmlns:p14="http://schemas.microsoft.com/office/powerpoint/2010/main" val="1582279261"/>
      </p:ext>
    </p:extLst>
  </p:cSld>
  <p:clrMapOvr>
    <a:masterClrMapping/>
  </p:clrMapOvr>
  <p:transition advClick="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inhoud 2"/>
          <p:cNvSpPr>
            <a:spLocks noGrp="1"/>
          </p:cNvSpPr>
          <p:nvPr>
            <p:ph idx="1"/>
          </p:nvPr>
        </p:nvSpPr>
        <p:spPr/>
        <p:txBody>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Rectangle 4"/>
          <p:cNvSpPr>
            <a:spLocks noGrp="1" noChangeArrowheads="1"/>
          </p:cNvSpPr>
          <p:nvPr>
            <p:ph type="dt" sz="half" idx="10"/>
          </p:nvPr>
        </p:nvSpPr>
        <p:spPr>
          <a:ln/>
        </p:spPr>
        <p:txBody>
          <a:bodyPr/>
          <a:lstStyle>
            <a:lvl1pPr>
              <a:defRPr/>
            </a:lvl1pPr>
          </a:lstStyle>
          <a:p>
            <a:pPr>
              <a:defRPr/>
            </a:pPr>
            <a:fld id="{CA688CA0-296F-4A90-9C77-FA14A24F7AEF}" type="datetime1">
              <a:rPr lang="nl-NL"/>
              <a:pPr>
                <a:defRPr/>
              </a:pPr>
              <a:t>12-4-2021</a:t>
            </a:fld>
            <a:endParaRPr lang="nl-NL"/>
          </a:p>
        </p:txBody>
      </p:sp>
      <p:sp>
        <p:nvSpPr>
          <p:cNvPr id="5" name="Rectangle 5"/>
          <p:cNvSpPr>
            <a:spLocks noGrp="1" noChangeArrowheads="1"/>
          </p:cNvSpPr>
          <p:nvPr>
            <p:ph type="ftr" sz="quarter" idx="11"/>
          </p:nvPr>
        </p:nvSpPr>
        <p:spPr>
          <a:ln/>
        </p:spPr>
        <p:txBody>
          <a:bodyPr/>
          <a:lstStyle>
            <a:lvl1pPr>
              <a:defRPr/>
            </a:lvl1pPr>
          </a:lstStyle>
          <a:p>
            <a:r>
              <a:rPr lang="nl-NL" altLang="nl-NL"/>
              <a:t>© Noordhoff Uitgevers 2011</a:t>
            </a:r>
          </a:p>
        </p:txBody>
      </p:sp>
      <p:sp>
        <p:nvSpPr>
          <p:cNvPr id="6" name="Rectangle 6"/>
          <p:cNvSpPr>
            <a:spLocks noGrp="1" noChangeArrowheads="1"/>
          </p:cNvSpPr>
          <p:nvPr>
            <p:ph type="sldNum" sz="quarter" idx="12"/>
          </p:nvPr>
        </p:nvSpPr>
        <p:spPr>
          <a:ln/>
        </p:spPr>
        <p:txBody>
          <a:bodyPr/>
          <a:lstStyle>
            <a:lvl1pPr>
              <a:defRPr/>
            </a:lvl1pPr>
          </a:lstStyle>
          <a:p>
            <a:fld id="{787EAACE-553D-41B1-B1CE-B1D0BE5BD36B}" type="slidenum">
              <a:rPr lang="nl-NL" altLang="nl-NL"/>
              <a:pPr/>
              <a:t>‹nr.›</a:t>
            </a:fld>
            <a:endParaRPr lang="nl-NL" altLang="nl-NL"/>
          </a:p>
        </p:txBody>
      </p:sp>
    </p:spTree>
    <p:extLst>
      <p:ext uri="{BB962C8B-B14F-4D97-AF65-F5344CB8AC3E}">
        <p14:creationId xmlns:p14="http://schemas.microsoft.com/office/powerpoint/2010/main" val="370209604"/>
      </p:ext>
    </p:extLst>
  </p:cSld>
  <p:clrMapOvr>
    <a:masterClrMapping/>
  </p:clrMapOvr>
  <p:transition advClick="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nl-NL"/>
              <a:t>Klik om de stijl te bewerken</a:t>
            </a:r>
          </a:p>
        </p:txBody>
      </p:sp>
      <p:sp>
        <p:nvSpPr>
          <p:cNvPr id="3" name="Tijdelijke aanduiding voor tekst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nl-NL"/>
              <a:t>Klik om de modelstijlen te bewerken</a:t>
            </a:r>
          </a:p>
        </p:txBody>
      </p:sp>
      <p:sp>
        <p:nvSpPr>
          <p:cNvPr id="4" name="Rectangle 4"/>
          <p:cNvSpPr>
            <a:spLocks noGrp="1" noChangeArrowheads="1"/>
          </p:cNvSpPr>
          <p:nvPr>
            <p:ph type="dt" sz="half" idx="10"/>
          </p:nvPr>
        </p:nvSpPr>
        <p:spPr>
          <a:ln/>
        </p:spPr>
        <p:txBody>
          <a:bodyPr/>
          <a:lstStyle>
            <a:lvl1pPr>
              <a:defRPr/>
            </a:lvl1pPr>
          </a:lstStyle>
          <a:p>
            <a:pPr>
              <a:defRPr/>
            </a:pPr>
            <a:fld id="{19C3368F-F480-4705-8E61-EB83E0599188}" type="datetime1">
              <a:rPr lang="nl-NL"/>
              <a:pPr>
                <a:defRPr/>
              </a:pPr>
              <a:t>12-4-2021</a:t>
            </a:fld>
            <a:endParaRPr lang="nl-NL"/>
          </a:p>
        </p:txBody>
      </p:sp>
      <p:sp>
        <p:nvSpPr>
          <p:cNvPr id="5" name="Rectangle 5"/>
          <p:cNvSpPr>
            <a:spLocks noGrp="1" noChangeArrowheads="1"/>
          </p:cNvSpPr>
          <p:nvPr>
            <p:ph type="ftr" sz="quarter" idx="11"/>
          </p:nvPr>
        </p:nvSpPr>
        <p:spPr>
          <a:ln/>
        </p:spPr>
        <p:txBody>
          <a:bodyPr/>
          <a:lstStyle>
            <a:lvl1pPr>
              <a:defRPr/>
            </a:lvl1pPr>
          </a:lstStyle>
          <a:p>
            <a:r>
              <a:rPr lang="nl-NL" altLang="nl-NL"/>
              <a:t>© Noordhoff Uitgevers 2011</a:t>
            </a:r>
          </a:p>
        </p:txBody>
      </p:sp>
      <p:sp>
        <p:nvSpPr>
          <p:cNvPr id="6" name="Rectangle 6"/>
          <p:cNvSpPr>
            <a:spLocks noGrp="1" noChangeArrowheads="1"/>
          </p:cNvSpPr>
          <p:nvPr>
            <p:ph type="sldNum" sz="quarter" idx="12"/>
          </p:nvPr>
        </p:nvSpPr>
        <p:spPr>
          <a:ln/>
        </p:spPr>
        <p:txBody>
          <a:bodyPr/>
          <a:lstStyle>
            <a:lvl1pPr>
              <a:defRPr/>
            </a:lvl1pPr>
          </a:lstStyle>
          <a:p>
            <a:fld id="{50FA40AC-211C-4205-B1DA-4F774AF73A9D}" type="slidenum">
              <a:rPr lang="nl-NL" altLang="nl-NL"/>
              <a:pPr/>
              <a:t>‹nr.›</a:t>
            </a:fld>
            <a:endParaRPr lang="nl-NL" altLang="nl-NL"/>
          </a:p>
        </p:txBody>
      </p:sp>
    </p:spTree>
    <p:extLst>
      <p:ext uri="{BB962C8B-B14F-4D97-AF65-F5344CB8AC3E}">
        <p14:creationId xmlns:p14="http://schemas.microsoft.com/office/powerpoint/2010/main" val="4061129381"/>
      </p:ext>
    </p:extLst>
  </p:cSld>
  <p:clrMapOvr>
    <a:masterClrMapping/>
  </p:clrMapOvr>
  <p:transition advClick="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inhoud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inhoud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5" name="Rectangle 4"/>
          <p:cNvSpPr>
            <a:spLocks noGrp="1" noChangeArrowheads="1"/>
          </p:cNvSpPr>
          <p:nvPr>
            <p:ph type="dt" sz="half" idx="10"/>
          </p:nvPr>
        </p:nvSpPr>
        <p:spPr>
          <a:ln/>
        </p:spPr>
        <p:txBody>
          <a:bodyPr/>
          <a:lstStyle>
            <a:lvl1pPr>
              <a:defRPr/>
            </a:lvl1pPr>
          </a:lstStyle>
          <a:p>
            <a:pPr>
              <a:defRPr/>
            </a:pPr>
            <a:fld id="{5A3464B3-5128-4AFF-B8E6-0DBC4C4EDFCB}" type="datetime1">
              <a:rPr lang="nl-NL"/>
              <a:pPr>
                <a:defRPr/>
              </a:pPr>
              <a:t>12-4-2021</a:t>
            </a:fld>
            <a:endParaRPr lang="nl-NL"/>
          </a:p>
        </p:txBody>
      </p:sp>
      <p:sp>
        <p:nvSpPr>
          <p:cNvPr id="6" name="Rectangle 5"/>
          <p:cNvSpPr>
            <a:spLocks noGrp="1" noChangeArrowheads="1"/>
          </p:cNvSpPr>
          <p:nvPr>
            <p:ph type="ftr" sz="quarter" idx="11"/>
          </p:nvPr>
        </p:nvSpPr>
        <p:spPr>
          <a:ln/>
        </p:spPr>
        <p:txBody>
          <a:bodyPr/>
          <a:lstStyle>
            <a:lvl1pPr>
              <a:defRPr/>
            </a:lvl1pPr>
          </a:lstStyle>
          <a:p>
            <a:r>
              <a:rPr lang="nl-NL" altLang="nl-NL"/>
              <a:t>© Noordhoff Uitgevers 2011</a:t>
            </a:r>
          </a:p>
        </p:txBody>
      </p:sp>
      <p:sp>
        <p:nvSpPr>
          <p:cNvPr id="7" name="Rectangle 6"/>
          <p:cNvSpPr>
            <a:spLocks noGrp="1" noChangeArrowheads="1"/>
          </p:cNvSpPr>
          <p:nvPr>
            <p:ph type="sldNum" sz="quarter" idx="12"/>
          </p:nvPr>
        </p:nvSpPr>
        <p:spPr>
          <a:ln/>
        </p:spPr>
        <p:txBody>
          <a:bodyPr/>
          <a:lstStyle>
            <a:lvl1pPr>
              <a:defRPr/>
            </a:lvl1pPr>
          </a:lstStyle>
          <a:p>
            <a:fld id="{30356D96-EF6F-475E-8DE6-95DFABED2272}" type="slidenum">
              <a:rPr lang="nl-NL" altLang="nl-NL"/>
              <a:pPr/>
              <a:t>‹nr.›</a:t>
            </a:fld>
            <a:endParaRPr lang="nl-NL" altLang="nl-NL"/>
          </a:p>
        </p:txBody>
      </p:sp>
    </p:spTree>
    <p:extLst>
      <p:ext uri="{BB962C8B-B14F-4D97-AF65-F5344CB8AC3E}">
        <p14:creationId xmlns:p14="http://schemas.microsoft.com/office/powerpoint/2010/main" val="3131164092"/>
      </p:ext>
    </p:extLst>
  </p:cSld>
  <p:clrMapOvr>
    <a:masterClrMapping/>
  </p:clrMapOvr>
  <p:transition advClick="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nl-NL"/>
              <a:t>Klik om de stijl te bewerken</a:t>
            </a:r>
          </a:p>
        </p:txBody>
      </p:sp>
      <p:sp>
        <p:nvSpPr>
          <p:cNvPr id="3" name="Tijdelijke aanduiding voor teks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 om de modelstijlen te bewerken</a:t>
            </a:r>
          </a:p>
        </p:txBody>
      </p:sp>
      <p:sp>
        <p:nvSpPr>
          <p:cNvPr id="4" name="Tijdelijke aanduiding voor inhoud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teks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 om de modelstijlen te bewerken</a:t>
            </a:r>
          </a:p>
        </p:txBody>
      </p:sp>
      <p:sp>
        <p:nvSpPr>
          <p:cNvPr id="6" name="Tijdelijke aanduiding voor inhoud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7" name="Rectangle 4"/>
          <p:cNvSpPr>
            <a:spLocks noGrp="1" noChangeArrowheads="1"/>
          </p:cNvSpPr>
          <p:nvPr>
            <p:ph type="dt" sz="half" idx="10"/>
          </p:nvPr>
        </p:nvSpPr>
        <p:spPr>
          <a:ln/>
        </p:spPr>
        <p:txBody>
          <a:bodyPr/>
          <a:lstStyle>
            <a:lvl1pPr>
              <a:defRPr/>
            </a:lvl1pPr>
          </a:lstStyle>
          <a:p>
            <a:pPr>
              <a:defRPr/>
            </a:pPr>
            <a:fld id="{2F71331E-7A27-45DC-AF5A-6A505105E0EB}" type="datetime1">
              <a:rPr lang="nl-NL"/>
              <a:pPr>
                <a:defRPr/>
              </a:pPr>
              <a:t>12-4-2021</a:t>
            </a:fld>
            <a:endParaRPr lang="nl-NL"/>
          </a:p>
        </p:txBody>
      </p:sp>
      <p:sp>
        <p:nvSpPr>
          <p:cNvPr id="8" name="Rectangle 5"/>
          <p:cNvSpPr>
            <a:spLocks noGrp="1" noChangeArrowheads="1"/>
          </p:cNvSpPr>
          <p:nvPr>
            <p:ph type="ftr" sz="quarter" idx="11"/>
          </p:nvPr>
        </p:nvSpPr>
        <p:spPr>
          <a:ln/>
        </p:spPr>
        <p:txBody>
          <a:bodyPr/>
          <a:lstStyle>
            <a:lvl1pPr>
              <a:defRPr/>
            </a:lvl1pPr>
          </a:lstStyle>
          <a:p>
            <a:r>
              <a:rPr lang="nl-NL" altLang="nl-NL"/>
              <a:t>© Noordhoff Uitgevers 2011</a:t>
            </a:r>
          </a:p>
        </p:txBody>
      </p:sp>
      <p:sp>
        <p:nvSpPr>
          <p:cNvPr id="9" name="Rectangle 6"/>
          <p:cNvSpPr>
            <a:spLocks noGrp="1" noChangeArrowheads="1"/>
          </p:cNvSpPr>
          <p:nvPr>
            <p:ph type="sldNum" sz="quarter" idx="12"/>
          </p:nvPr>
        </p:nvSpPr>
        <p:spPr>
          <a:ln/>
        </p:spPr>
        <p:txBody>
          <a:bodyPr/>
          <a:lstStyle>
            <a:lvl1pPr>
              <a:defRPr/>
            </a:lvl1pPr>
          </a:lstStyle>
          <a:p>
            <a:fld id="{56602C76-A4CC-4992-9C30-0456BD7C3A5A}" type="slidenum">
              <a:rPr lang="nl-NL" altLang="nl-NL"/>
              <a:pPr/>
              <a:t>‹nr.›</a:t>
            </a:fld>
            <a:endParaRPr lang="nl-NL" altLang="nl-NL"/>
          </a:p>
        </p:txBody>
      </p:sp>
    </p:spTree>
    <p:extLst>
      <p:ext uri="{BB962C8B-B14F-4D97-AF65-F5344CB8AC3E}">
        <p14:creationId xmlns:p14="http://schemas.microsoft.com/office/powerpoint/2010/main" val="2553876131"/>
      </p:ext>
    </p:extLst>
  </p:cSld>
  <p:clrMapOvr>
    <a:masterClrMapping/>
  </p:clrMapOvr>
  <p:transition advClick="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Rectangle 4"/>
          <p:cNvSpPr>
            <a:spLocks noGrp="1" noChangeArrowheads="1"/>
          </p:cNvSpPr>
          <p:nvPr>
            <p:ph type="dt" sz="half" idx="10"/>
          </p:nvPr>
        </p:nvSpPr>
        <p:spPr>
          <a:ln/>
        </p:spPr>
        <p:txBody>
          <a:bodyPr/>
          <a:lstStyle>
            <a:lvl1pPr>
              <a:defRPr/>
            </a:lvl1pPr>
          </a:lstStyle>
          <a:p>
            <a:pPr>
              <a:defRPr/>
            </a:pPr>
            <a:fld id="{064B6ABE-F1CF-402B-BA4F-7CDF2FC74C26}" type="datetime1">
              <a:rPr lang="nl-NL"/>
              <a:pPr>
                <a:defRPr/>
              </a:pPr>
              <a:t>12-4-2021</a:t>
            </a:fld>
            <a:endParaRPr lang="nl-NL"/>
          </a:p>
        </p:txBody>
      </p:sp>
      <p:sp>
        <p:nvSpPr>
          <p:cNvPr id="4" name="Rectangle 5"/>
          <p:cNvSpPr>
            <a:spLocks noGrp="1" noChangeArrowheads="1"/>
          </p:cNvSpPr>
          <p:nvPr>
            <p:ph type="ftr" sz="quarter" idx="11"/>
          </p:nvPr>
        </p:nvSpPr>
        <p:spPr>
          <a:ln/>
        </p:spPr>
        <p:txBody>
          <a:bodyPr/>
          <a:lstStyle>
            <a:lvl1pPr>
              <a:defRPr/>
            </a:lvl1pPr>
          </a:lstStyle>
          <a:p>
            <a:r>
              <a:rPr lang="nl-NL" altLang="nl-NL"/>
              <a:t>© Noordhoff Uitgevers 2011</a:t>
            </a:r>
          </a:p>
        </p:txBody>
      </p:sp>
      <p:sp>
        <p:nvSpPr>
          <p:cNvPr id="5" name="Rectangle 6"/>
          <p:cNvSpPr>
            <a:spLocks noGrp="1" noChangeArrowheads="1"/>
          </p:cNvSpPr>
          <p:nvPr>
            <p:ph type="sldNum" sz="quarter" idx="12"/>
          </p:nvPr>
        </p:nvSpPr>
        <p:spPr>
          <a:ln/>
        </p:spPr>
        <p:txBody>
          <a:bodyPr/>
          <a:lstStyle>
            <a:lvl1pPr>
              <a:defRPr/>
            </a:lvl1pPr>
          </a:lstStyle>
          <a:p>
            <a:fld id="{798A6644-DC93-4E2F-840F-1E3E9F7896F3}" type="slidenum">
              <a:rPr lang="nl-NL" altLang="nl-NL"/>
              <a:pPr/>
              <a:t>‹nr.›</a:t>
            </a:fld>
            <a:endParaRPr lang="nl-NL" altLang="nl-NL"/>
          </a:p>
        </p:txBody>
      </p:sp>
    </p:spTree>
    <p:extLst>
      <p:ext uri="{BB962C8B-B14F-4D97-AF65-F5344CB8AC3E}">
        <p14:creationId xmlns:p14="http://schemas.microsoft.com/office/powerpoint/2010/main" val="2492265503"/>
      </p:ext>
    </p:extLst>
  </p:cSld>
  <p:clrMapOvr>
    <a:masterClrMapping/>
  </p:clrMapOvr>
  <p:transition advClick="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fld id="{CA170480-CB89-4395-94AC-FE0319A21CF9}" type="datetime1">
              <a:rPr lang="nl-NL"/>
              <a:pPr>
                <a:defRPr/>
              </a:pPr>
              <a:t>12-4-2021</a:t>
            </a:fld>
            <a:endParaRPr lang="nl-NL"/>
          </a:p>
        </p:txBody>
      </p:sp>
      <p:sp>
        <p:nvSpPr>
          <p:cNvPr id="3" name="Rectangle 5"/>
          <p:cNvSpPr>
            <a:spLocks noGrp="1" noChangeArrowheads="1"/>
          </p:cNvSpPr>
          <p:nvPr>
            <p:ph type="ftr" sz="quarter" idx="11"/>
          </p:nvPr>
        </p:nvSpPr>
        <p:spPr>
          <a:ln/>
        </p:spPr>
        <p:txBody>
          <a:bodyPr/>
          <a:lstStyle>
            <a:lvl1pPr>
              <a:defRPr/>
            </a:lvl1pPr>
          </a:lstStyle>
          <a:p>
            <a:r>
              <a:rPr lang="nl-NL" altLang="nl-NL"/>
              <a:t>© Noordhoff Uitgevers 2011</a:t>
            </a:r>
          </a:p>
        </p:txBody>
      </p:sp>
      <p:sp>
        <p:nvSpPr>
          <p:cNvPr id="4" name="Rectangle 6"/>
          <p:cNvSpPr>
            <a:spLocks noGrp="1" noChangeArrowheads="1"/>
          </p:cNvSpPr>
          <p:nvPr>
            <p:ph type="sldNum" sz="quarter" idx="12"/>
          </p:nvPr>
        </p:nvSpPr>
        <p:spPr>
          <a:ln/>
        </p:spPr>
        <p:txBody>
          <a:bodyPr/>
          <a:lstStyle>
            <a:lvl1pPr>
              <a:defRPr/>
            </a:lvl1pPr>
          </a:lstStyle>
          <a:p>
            <a:fld id="{CA50204A-A2A8-4DA6-99CB-ED23556A75B2}" type="slidenum">
              <a:rPr lang="nl-NL" altLang="nl-NL"/>
              <a:pPr/>
              <a:t>‹nr.›</a:t>
            </a:fld>
            <a:endParaRPr lang="nl-NL" altLang="nl-NL"/>
          </a:p>
        </p:txBody>
      </p:sp>
    </p:spTree>
    <p:extLst>
      <p:ext uri="{BB962C8B-B14F-4D97-AF65-F5344CB8AC3E}">
        <p14:creationId xmlns:p14="http://schemas.microsoft.com/office/powerpoint/2010/main" val="313726210"/>
      </p:ext>
    </p:extLst>
  </p:cSld>
  <p:clrMapOvr>
    <a:masterClrMapping/>
  </p:clrMapOvr>
  <p:transition advClick="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nl-NL"/>
              <a:t>Klik om de stijl te bewerken</a:t>
            </a:r>
          </a:p>
        </p:txBody>
      </p:sp>
      <p:sp>
        <p:nvSpPr>
          <p:cNvPr id="3" name="Tijdelijke aanduiding voor inhoud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teks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 om de modelstijlen te bewerken</a:t>
            </a:r>
          </a:p>
        </p:txBody>
      </p:sp>
      <p:sp>
        <p:nvSpPr>
          <p:cNvPr id="5" name="Rectangle 4"/>
          <p:cNvSpPr>
            <a:spLocks noGrp="1" noChangeArrowheads="1"/>
          </p:cNvSpPr>
          <p:nvPr>
            <p:ph type="dt" sz="half" idx="10"/>
          </p:nvPr>
        </p:nvSpPr>
        <p:spPr>
          <a:ln/>
        </p:spPr>
        <p:txBody>
          <a:bodyPr/>
          <a:lstStyle>
            <a:lvl1pPr>
              <a:defRPr/>
            </a:lvl1pPr>
          </a:lstStyle>
          <a:p>
            <a:pPr>
              <a:defRPr/>
            </a:pPr>
            <a:fld id="{370E4BD5-1037-4961-BF7F-F56A9FCA0350}" type="datetime1">
              <a:rPr lang="nl-NL"/>
              <a:pPr>
                <a:defRPr/>
              </a:pPr>
              <a:t>12-4-2021</a:t>
            </a:fld>
            <a:endParaRPr lang="nl-NL"/>
          </a:p>
        </p:txBody>
      </p:sp>
      <p:sp>
        <p:nvSpPr>
          <p:cNvPr id="6" name="Rectangle 5"/>
          <p:cNvSpPr>
            <a:spLocks noGrp="1" noChangeArrowheads="1"/>
          </p:cNvSpPr>
          <p:nvPr>
            <p:ph type="ftr" sz="quarter" idx="11"/>
          </p:nvPr>
        </p:nvSpPr>
        <p:spPr>
          <a:ln/>
        </p:spPr>
        <p:txBody>
          <a:bodyPr/>
          <a:lstStyle>
            <a:lvl1pPr>
              <a:defRPr/>
            </a:lvl1pPr>
          </a:lstStyle>
          <a:p>
            <a:r>
              <a:rPr lang="nl-NL" altLang="nl-NL"/>
              <a:t>© Noordhoff Uitgevers 2011</a:t>
            </a:r>
          </a:p>
        </p:txBody>
      </p:sp>
      <p:sp>
        <p:nvSpPr>
          <p:cNvPr id="7" name="Rectangle 6"/>
          <p:cNvSpPr>
            <a:spLocks noGrp="1" noChangeArrowheads="1"/>
          </p:cNvSpPr>
          <p:nvPr>
            <p:ph type="sldNum" sz="quarter" idx="12"/>
          </p:nvPr>
        </p:nvSpPr>
        <p:spPr>
          <a:ln/>
        </p:spPr>
        <p:txBody>
          <a:bodyPr/>
          <a:lstStyle>
            <a:lvl1pPr>
              <a:defRPr/>
            </a:lvl1pPr>
          </a:lstStyle>
          <a:p>
            <a:fld id="{1ED0F7C4-DC81-4FA9-B35B-77F00D8D0FC3}" type="slidenum">
              <a:rPr lang="nl-NL" altLang="nl-NL"/>
              <a:pPr/>
              <a:t>‹nr.›</a:t>
            </a:fld>
            <a:endParaRPr lang="nl-NL" altLang="nl-NL"/>
          </a:p>
        </p:txBody>
      </p:sp>
    </p:spTree>
    <p:extLst>
      <p:ext uri="{BB962C8B-B14F-4D97-AF65-F5344CB8AC3E}">
        <p14:creationId xmlns:p14="http://schemas.microsoft.com/office/powerpoint/2010/main" val="98688873"/>
      </p:ext>
    </p:extLst>
  </p:cSld>
  <p:clrMapOvr>
    <a:masterClrMapping/>
  </p:clrMapOvr>
  <p:transition advClick="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nl-NL"/>
              <a:t>Klik om de stijl te bewerken</a:t>
            </a:r>
          </a:p>
        </p:txBody>
      </p:sp>
      <p:sp>
        <p:nvSpPr>
          <p:cNvPr id="3" name="Tijdelijke aanduiding voor afbeelding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nl-NL" noProof="0"/>
          </a:p>
        </p:txBody>
      </p:sp>
      <p:sp>
        <p:nvSpPr>
          <p:cNvPr id="4" name="Tijdelijke aanduiding voor teks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 om de modelstijlen te bewerken</a:t>
            </a:r>
          </a:p>
        </p:txBody>
      </p:sp>
      <p:sp>
        <p:nvSpPr>
          <p:cNvPr id="5" name="Rectangle 4"/>
          <p:cNvSpPr>
            <a:spLocks noGrp="1" noChangeArrowheads="1"/>
          </p:cNvSpPr>
          <p:nvPr>
            <p:ph type="dt" sz="half" idx="10"/>
          </p:nvPr>
        </p:nvSpPr>
        <p:spPr>
          <a:ln/>
        </p:spPr>
        <p:txBody>
          <a:bodyPr/>
          <a:lstStyle>
            <a:lvl1pPr>
              <a:defRPr/>
            </a:lvl1pPr>
          </a:lstStyle>
          <a:p>
            <a:pPr>
              <a:defRPr/>
            </a:pPr>
            <a:fld id="{E44E6B4A-80D4-4740-B920-4A30246DA1A1}" type="datetime1">
              <a:rPr lang="nl-NL"/>
              <a:pPr>
                <a:defRPr/>
              </a:pPr>
              <a:t>12-4-2021</a:t>
            </a:fld>
            <a:endParaRPr lang="nl-NL"/>
          </a:p>
        </p:txBody>
      </p:sp>
      <p:sp>
        <p:nvSpPr>
          <p:cNvPr id="6" name="Rectangle 5"/>
          <p:cNvSpPr>
            <a:spLocks noGrp="1" noChangeArrowheads="1"/>
          </p:cNvSpPr>
          <p:nvPr>
            <p:ph type="ftr" sz="quarter" idx="11"/>
          </p:nvPr>
        </p:nvSpPr>
        <p:spPr>
          <a:ln/>
        </p:spPr>
        <p:txBody>
          <a:bodyPr/>
          <a:lstStyle>
            <a:lvl1pPr>
              <a:defRPr/>
            </a:lvl1pPr>
          </a:lstStyle>
          <a:p>
            <a:r>
              <a:rPr lang="nl-NL" altLang="nl-NL"/>
              <a:t>© Noordhoff Uitgevers 2011</a:t>
            </a:r>
          </a:p>
        </p:txBody>
      </p:sp>
      <p:sp>
        <p:nvSpPr>
          <p:cNvPr id="7" name="Rectangle 6"/>
          <p:cNvSpPr>
            <a:spLocks noGrp="1" noChangeArrowheads="1"/>
          </p:cNvSpPr>
          <p:nvPr>
            <p:ph type="sldNum" sz="quarter" idx="12"/>
          </p:nvPr>
        </p:nvSpPr>
        <p:spPr>
          <a:ln/>
        </p:spPr>
        <p:txBody>
          <a:bodyPr/>
          <a:lstStyle>
            <a:lvl1pPr>
              <a:defRPr/>
            </a:lvl1pPr>
          </a:lstStyle>
          <a:p>
            <a:fld id="{51B63393-24AA-4189-A499-9AD584801345}" type="slidenum">
              <a:rPr lang="nl-NL" altLang="nl-NL"/>
              <a:pPr/>
              <a:t>‹nr.›</a:t>
            </a:fld>
            <a:endParaRPr lang="nl-NL" altLang="nl-NL"/>
          </a:p>
        </p:txBody>
      </p:sp>
    </p:spTree>
    <p:extLst>
      <p:ext uri="{BB962C8B-B14F-4D97-AF65-F5344CB8AC3E}">
        <p14:creationId xmlns:p14="http://schemas.microsoft.com/office/powerpoint/2010/main" val="2439599679"/>
      </p:ext>
    </p:extLst>
  </p:cSld>
  <p:clrMapOvr>
    <a:masterClrMapping/>
  </p:clrMapOvr>
  <p:transition advClick="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14.xml"/><Relationship Id="rId7"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5" Type="http://schemas.openxmlformats.org/officeDocument/2006/relationships/slideLayout" Target="../slideLayouts/slideLayout16.xml"/><Relationship Id="rId4" Type="http://schemas.openxmlformats.org/officeDocument/2006/relationships/slideLayout" Target="../slideLayouts/slideLayout1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nl-NL" altLang="nl-NL"/>
              <a:t>Klik om het opmaakprofiel te bewerken</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nl-NL" altLang="nl-NL"/>
              <a:t>Klik om de opmaakprofielen van de modeltekst te bewerken</a:t>
            </a:r>
          </a:p>
          <a:p>
            <a:pPr lvl="1"/>
            <a:r>
              <a:rPr lang="nl-NL" altLang="nl-NL"/>
              <a:t>Tweede niveau</a:t>
            </a:r>
          </a:p>
          <a:p>
            <a:pPr lvl="2"/>
            <a:r>
              <a:rPr lang="nl-NL" altLang="nl-NL"/>
              <a:t>Derde niveau</a:t>
            </a:r>
          </a:p>
          <a:p>
            <a:pPr lvl="3"/>
            <a:r>
              <a:rPr lang="nl-NL" altLang="nl-NL"/>
              <a:t>Vierde niveau</a:t>
            </a:r>
          </a:p>
          <a:p>
            <a:pPr lvl="4"/>
            <a:r>
              <a:rPr lang="nl-NL" altLang="nl-NL"/>
              <a:t>Vijfde niveau</a:t>
            </a:r>
          </a:p>
        </p:txBody>
      </p:sp>
      <p:sp>
        <p:nvSpPr>
          <p:cNvPr id="44036"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Arial" charset="0"/>
                <a:cs typeface="Arial" charset="0"/>
              </a:defRPr>
            </a:lvl1pPr>
          </a:lstStyle>
          <a:p>
            <a:pPr>
              <a:defRPr/>
            </a:pPr>
            <a:fld id="{724984EB-3AB4-4681-9B06-C0F3B16195CD}" type="datetime1">
              <a:rPr lang="nl-NL"/>
              <a:pPr>
                <a:defRPr/>
              </a:pPr>
              <a:t>12-4-2021</a:t>
            </a:fld>
            <a:endParaRPr lang="nl-NL"/>
          </a:p>
        </p:txBody>
      </p:sp>
      <p:sp>
        <p:nvSpPr>
          <p:cNvPr id="44037"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r>
              <a:rPr lang="nl-NL" altLang="nl-NL"/>
              <a:t>© Noordhoff Uitgevers 2011</a:t>
            </a:r>
          </a:p>
        </p:txBody>
      </p:sp>
      <p:sp>
        <p:nvSpPr>
          <p:cNvPr id="44038"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fld id="{79FDA846-FA68-4D21-AB0E-0C003952FA46}" type="slidenum">
              <a:rPr lang="nl-NL" altLang="nl-NL"/>
              <a:pPr/>
              <a:t>‹nr.›</a:t>
            </a:fld>
            <a:endParaRPr lang="nl-NL" altLang="nl-NL"/>
          </a:p>
        </p:txBody>
      </p:sp>
    </p:spTree>
  </p:cSld>
  <p:clrMap bg1="lt1" tx1="dk1" bg2="lt2" tx2="dk2" accent1="accent1" accent2="accent2" accent3="accent3" accent4="accent4" accent5="accent5" accent6="accent6" hlink="hlink" folHlink="folHlink"/>
  <p:sldLayoutIdLst>
    <p:sldLayoutId id="2147483890" r:id="rId1"/>
    <p:sldLayoutId id="2147483889" r:id="rId2"/>
    <p:sldLayoutId id="2147483888" r:id="rId3"/>
    <p:sldLayoutId id="2147483887" r:id="rId4"/>
    <p:sldLayoutId id="2147483886" r:id="rId5"/>
    <p:sldLayoutId id="2147483885" r:id="rId6"/>
    <p:sldLayoutId id="2147483884" r:id="rId7"/>
    <p:sldLayoutId id="2147483883" r:id="rId8"/>
    <p:sldLayoutId id="2147483882" r:id="rId9"/>
    <p:sldLayoutId id="2147483881" r:id="rId10"/>
    <p:sldLayoutId id="2147483880" r:id="rId11"/>
  </p:sldLayoutIdLst>
  <p:transition/>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gradFill rotWithShape="1">
          <a:gsLst>
            <a:gs pos="0">
              <a:srgbClr val="000000"/>
            </a:gs>
            <a:gs pos="64999">
              <a:srgbClr val="000000"/>
            </a:gs>
            <a:gs pos="100000">
              <a:srgbClr val="5A77A9"/>
            </a:gs>
          </a:gsLst>
          <a:lin ang="5400000"/>
        </a:gradFill>
        <a:effectLst/>
      </p:bgPr>
    </p:bg>
    <p:spTree>
      <p:nvGrpSpPr>
        <p:cNvPr id="1" name=""/>
        <p:cNvGrpSpPr/>
        <p:nvPr/>
      </p:nvGrpSpPr>
      <p:grpSpPr>
        <a:xfrm>
          <a:off x="0" y="0"/>
          <a:ext cx="0" cy="0"/>
          <a:chOff x="0" y="0"/>
          <a:chExt cx="0" cy="0"/>
        </a:xfrm>
      </p:grpSpPr>
      <p:sp>
        <p:nvSpPr>
          <p:cNvPr id="22" name="Tijdelijke aanduiding voor titel 21"/>
          <p:cNvSpPr>
            <a:spLocks noGrp="1"/>
          </p:cNvSpPr>
          <p:nvPr>
            <p:ph type="title"/>
          </p:nvPr>
        </p:nvSpPr>
        <p:spPr>
          <a:xfrm>
            <a:off x="914400" y="512763"/>
            <a:ext cx="7772400" cy="914400"/>
          </a:xfrm>
          <a:prstGeom prst="rect">
            <a:avLst/>
          </a:prstGeom>
        </p:spPr>
        <p:txBody>
          <a:bodyPr vert="horz" anchor="t">
            <a:noAutofit/>
          </a:bodyPr>
          <a:lstStyle/>
          <a:p>
            <a:r>
              <a:rPr lang="nl-NL"/>
              <a:t>Klik om de stijl te bewerken</a:t>
            </a:r>
            <a:endParaRPr lang="en-US"/>
          </a:p>
        </p:txBody>
      </p:sp>
      <p:sp>
        <p:nvSpPr>
          <p:cNvPr id="2051" name="Tijdelijke aanduiding voor tekst 12"/>
          <p:cNvSpPr>
            <a:spLocks noGrp="1"/>
          </p:cNvSpPr>
          <p:nvPr>
            <p:ph type="body" idx="1"/>
          </p:nvPr>
        </p:nvSpPr>
        <p:spPr bwMode="auto">
          <a:xfrm>
            <a:off x="914400" y="1784350"/>
            <a:ext cx="77724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nl-NL" altLang="nl-NL"/>
              <a:t>Klik om de modelstijlen te bewerken</a:t>
            </a:r>
          </a:p>
          <a:p>
            <a:pPr lvl="1"/>
            <a:r>
              <a:rPr lang="nl-NL" altLang="nl-NL"/>
              <a:t>Tweede niveau</a:t>
            </a:r>
          </a:p>
          <a:p>
            <a:pPr lvl="2"/>
            <a:r>
              <a:rPr lang="nl-NL" altLang="nl-NL"/>
              <a:t>Derde niveau</a:t>
            </a:r>
          </a:p>
          <a:p>
            <a:pPr lvl="3"/>
            <a:r>
              <a:rPr lang="nl-NL" altLang="nl-NL"/>
              <a:t>Vierde niveau</a:t>
            </a:r>
          </a:p>
          <a:p>
            <a:pPr lvl="4"/>
            <a:r>
              <a:rPr lang="nl-NL" altLang="nl-NL"/>
              <a:t>Vijfde niveau</a:t>
            </a:r>
            <a:endParaRPr lang="en-US" altLang="nl-NL"/>
          </a:p>
        </p:txBody>
      </p:sp>
      <p:sp>
        <p:nvSpPr>
          <p:cNvPr id="34" name="Tijdelijke aanduiding voor datum 4"/>
          <p:cNvSpPr>
            <a:spLocks noGrp="1"/>
          </p:cNvSpPr>
          <p:nvPr>
            <p:ph type="dt" sz="half" idx="2"/>
          </p:nvPr>
        </p:nvSpPr>
        <p:spPr>
          <a:xfrm>
            <a:off x="6477000" y="55563"/>
            <a:ext cx="2133600" cy="365125"/>
          </a:xfrm>
          <a:prstGeom prst="rect">
            <a:avLst/>
          </a:prstGeom>
        </p:spPr>
        <p:txBody>
          <a:bodyPr vert="horz" anchor="b"/>
          <a:lstStyle>
            <a:lvl1pPr fontAlgn="auto">
              <a:spcBef>
                <a:spcPts val="0"/>
              </a:spcBef>
              <a:spcAft>
                <a:spcPts val="0"/>
              </a:spcAft>
              <a:defRPr sz="1100">
                <a:solidFill>
                  <a:schemeClr val="tx2"/>
                </a:solidFill>
                <a:latin typeface="+mn-lt"/>
                <a:cs typeface="+mn-cs"/>
              </a:defRPr>
            </a:lvl1pPr>
            <a:extLst/>
          </a:lstStyle>
          <a:p>
            <a:pPr>
              <a:defRPr/>
            </a:pPr>
            <a:fld id="{F3E8D052-24FA-4E82-8DF5-1C609340FD4D}" type="datetime1">
              <a:rPr lang="nl-NL"/>
              <a:pPr>
                <a:defRPr/>
              </a:pPr>
              <a:t>12-4-2021</a:t>
            </a:fld>
            <a:endParaRPr lang="nl-NL"/>
          </a:p>
        </p:txBody>
      </p:sp>
      <p:sp>
        <p:nvSpPr>
          <p:cNvPr id="35" name="Tijdelijke aanduiding voor voettekst 5"/>
          <p:cNvSpPr>
            <a:spLocks noGrp="1"/>
          </p:cNvSpPr>
          <p:nvPr>
            <p:ph type="ftr" sz="quarter" idx="3"/>
          </p:nvPr>
        </p:nvSpPr>
        <p:spPr>
          <a:xfrm>
            <a:off x="914400" y="55563"/>
            <a:ext cx="5562600" cy="365125"/>
          </a:xfrm>
          <a:prstGeom prst="rect">
            <a:avLst/>
          </a:prstGeom>
        </p:spPr>
        <p:txBody>
          <a:bodyPr vert="horz" wrap="square" lIns="91440" tIns="45720" rIns="91440" bIns="45720" numCol="1" anchor="b" anchorCtr="0" compatLnSpc="1">
            <a:prstTxWarp prst="textNoShape">
              <a:avLst/>
            </a:prstTxWarp>
          </a:bodyPr>
          <a:lstStyle>
            <a:lvl1pPr algn="r">
              <a:defRPr sz="1100">
                <a:solidFill>
                  <a:schemeClr val="tx2"/>
                </a:solidFill>
              </a:defRPr>
            </a:lvl1pPr>
          </a:lstStyle>
          <a:p>
            <a:r>
              <a:rPr lang="nl-NL" altLang="nl-NL"/>
              <a:t>© Noordhoff Uitgevers 2011</a:t>
            </a:r>
          </a:p>
        </p:txBody>
      </p:sp>
      <p:sp>
        <p:nvSpPr>
          <p:cNvPr id="36" name="Tijdelijke aanduiding voor dianummer 6"/>
          <p:cNvSpPr>
            <a:spLocks noGrp="1"/>
          </p:cNvSpPr>
          <p:nvPr>
            <p:ph type="sldNum" sz="quarter" idx="4"/>
          </p:nvPr>
        </p:nvSpPr>
        <p:spPr>
          <a:xfrm>
            <a:off x="8610600" y="55563"/>
            <a:ext cx="457200" cy="365125"/>
          </a:xfrm>
          <a:prstGeom prst="rect">
            <a:avLst/>
          </a:prstGeom>
        </p:spPr>
        <p:txBody>
          <a:bodyPr vert="horz" wrap="square" lIns="91440" tIns="45720" rIns="91440" bIns="45720" numCol="1" anchor="b" anchorCtr="0" compatLnSpc="1">
            <a:prstTxWarp prst="textNoShape">
              <a:avLst/>
            </a:prstTxWarp>
          </a:bodyPr>
          <a:lstStyle>
            <a:lvl1pPr>
              <a:defRPr sz="1200">
                <a:solidFill>
                  <a:schemeClr val="tx2"/>
                </a:solidFill>
              </a:defRPr>
            </a:lvl1pPr>
          </a:lstStyle>
          <a:p>
            <a:fld id="{F263EFA2-1837-4F5D-8EB7-095621BE68EA}" type="slidenum">
              <a:rPr lang="nl-NL" altLang="nl-NL"/>
              <a:pPr/>
              <a:t>‹nr.›</a:t>
            </a:fld>
            <a:endParaRPr lang="nl-NL" altLang="nl-NL"/>
          </a:p>
        </p:txBody>
      </p:sp>
    </p:spTree>
  </p:cSld>
  <p:clrMap bg1="dk1" tx1="lt1" bg2="dk2" tx2="lt2" accent1="accent1" accent2="accent2" accent3="accent3" accent4="accent4" accent5="accent5" accent6="accent6" hlink="hlink" folHlink="folHlink"/>
  <p:sldLayoutIdLst>
    <p:sldLayoutId id="2147483891" r:id="rId1"/>
    <p:sldLayoutId id="2147483892" r:id="rId2"/>
    <p:sldLayoutId id="2147483893" r:id="rId3"/>
    <p:sldLayoutId id="2147483894" r:id="rId4"/>
    <p:sldLayoutId id="2147483895" r:id="rId5"/>
    <p:sldLayoutId id="2147483896" r:id="rId6"/>
  </p:sldLayoutIdLst>
  <p:transition/>
  <p:txStyles>
    <p:titleStyle>
      <a:lvl1pPr algn="l" rtl="0" eaLnBrk="0" fontAlgn="base" hangingPunct="0">
        <a:spcBef>
          <a:spcPct val="0"/>
        </a:spcBef>
        <a:spcAft>
          <a:spcPct val="0"/>
        </a:spcAft>
        <a:defRPr sz="4000" kern="1200" spc="-100">
          <a:solidFill>
            <a:srgbClr val="C1EEFF"/>
          </a:solidFill>
          <a:latin typeface="Arial" charset="0"/>
          <a:ea typeface="+mj-ea"/>
          <a:cs typeface="+mj-cs"/>
        </a:defRPr>
      </a:lvl1pPr>
      <a:lvl2pPr algn="l" rtl="0" eaLnBrk="0" fontAlgn="base" hangingPunct="0">
        <a:spcBef>
          <a:spcPct val="0"/>
        </a:spcBef>
        <a:spcAft>
          <a:spcPct val="0"/>
        </a:spcAft>
        <a:defRPr sz="4000">
          <a:solidFill>
            <a:srgbClr val="C1EEFF"/>
          </a:solidFill>
          <a:latin typeface="Arial" charset="0"/>
        </a:defRPr>
      </a:lvl2pPr>
      <a:lvl3pPr algn="l" rtl="0" eaLnBrk="0" fontAlgn="base" hangingPunct="0">
        <a:spcBef>
          <a:spcPct val="0"/>
        </a:spcBef>
        <a:spcAft>
          <a:spcPct val="0"/>
        </a:spcAft>
        <a:defRPr sz="4000">
          <a:solidFill>
            <a:srgbClr val="C1EEFF"/>
          </a:solidFill>
          <a:latin typeface="Arial" charset="0"/>
        </a:defRPr>
      </a:lvl3pPr>
      <a:lvl4pPr algn="l" rtl="0" eaLnBrk="0" fontAlgn="base" hangingPunct="0">
        <a:spcBef>
          <a:spcPct val="0"/>
        </a:spcBef>
        <a:spcAft>
          <a:spcPct val="0"/>
        </a:spcAft>
        <a:defRPr sz="4000">
          <a:solidFill>
            <a:srgbClr val="C1EEFF"/>
          </a:solidFill>
          <a:latin typeface="Arial" charset="0"/>
        </a:defRPr>
      </a:lvl4pPr>
      <a:lvl5pPr algn="l" rtl="0" eaLnBrk="0" fontAlgn="base" hangingPunct="0">
        <a:spcBef>
          <a:spcPct val="0"/>
        </a:spcBef>
        <a:spcAft>
          <a:spcPct val="0"/>
        </a:spcAft>
        <a:defRPr sz="4000">
          <a:solidFill>
            <a:srgbClr val="C1EEFF"/>
          </a:solidFill>
          <a:latin typeface="Arial" charset="0"/>
        </a:defRPr>
      </a:lvl5pPr>
      <a:lvl6pPr marL="457200" algn="l" rtl="0" fontAlgn="base">
        <a:spcBef>
          <a:spcPct val="0"/>
        </a:spcBef>
        <a:spcAft>
          <a:spcPct val="0"/>
        </a:spcAft>
        <a:defRPr sz="4000">
          <a:solidFill>
            <a:srgbClr val="C1EEFF"/>
          </a:solidFill>
          <a:latin typeface="Consolas" pitchFamily="49" charset="0"/>
        </a:defRPr>
      </a:lvl6pPr>
      <a:lvl7pPr marL="914400" algn="l" rtl="0" fontAlgn="base">
        <a:spcBef>
          <a:spcPct val="0"/>
        </a:spcBef>
        <a:spcAft>
          <a:spcPct val="0"/>
        </a:spcAft>
        <a:defRPr sz="4000">
          <a:solidFill>
            <a:srgbClr val="C1EEFF"/>
          </a:solidFill>
          <a:latin typeface="Consolas" pitchFamily="49" charset="0"/>
        </a:defRPr>
      </a:lvl7pPr>
      <a:lvl8pPr marL="1371600" algn="l" rtl="0" fontAlgn="base">
        <a:spcBef>
          <a:spcPct val="0"/>
        </a:spcBef>
        <a:spcAft>
          <a:spcPct val="0"/>
        </a:spcAft>
        <a:defRPr sz="4000">
          <a:solidFill>
            <a:srgbClr val="C1EEFF"/>
          </a:solidFill>
          <a:latin typeface="Consolas" pitchFamily="49" charset="0"/>
        </a:defRPr>
      </a:lvl8pPr>
      <a:lvl9pPr marL="1828800" algn="l" rtl="0" fontAlgn="base">
        <a:spcBef>
          <a:spcPct val="0"/>
        </a:spcBef>
        <a:spcAft>
          <a:spcPct val="0"/>
        </a:spcAft>
        <a:defRPr sz="4000">
          <a:solidFill>
            <a:srgbClr val="C1EEFF"/>
          </a:solidFill>
          <a:latin typeface="Consolas" pitchFamily="49" charset="0"/>
        </a:defRPr>
      </a:lvl9pPr>
      <a:extLst/>
    </p:titleStyle>
    <p:bodyStyle>
      <a:lvl1pPr marL="411163" indent="-342900" algn="l" rtl="0" eaLnBrk="0" fontAlgn="base" hangingPunct="0">
        <a:spcBef>
          <a:spcPts val="700"/>
        </a:spcBef>
        <a:spcAft>
          <a:spcPct val="0"/>
        </a:spcAft>
        <a:buClr>
          <a:schemeClr val="tx2"/>
        </a:buClr>
        <a:buSzPct val="95000"/>
        <a:buFont typeface="Wingdings" panose="05000000000000000000" pitchFamily="2" charset="2"/>
        <a:buChar char=""/>
        <a:defRPr sz="3000" kern="1200">
          <a:solidFill>
            <a:schemeClr val="tx1"/>
          </a:solidFill>
          <a:latin typeface="Arial" charset="0"/>
          <a:ea typeface="+mn-ea"/>
          <a:cs typeface="+mn-cs"/>
        </a:defRPr>
      </a:lvl1pPr>
      <a:lvl2pPr marL="739775" indent="-285750" algn="l" rtl="0" eaLnBrk="0" fontAlgn="base" hangingPunct="0">
        <a:spcBef>
          <a:spcPct val="20000"/>
        </a:spcBef>
        <a:spcAft>
          <a:spcPct val="0"/>
        </a:spcAft>
        <a:buClr>
          <a:schemeClr val="accent2"/>
        </a:buClr>
        <a:buSzPct val="90000"/>
        <a:buFont typeface="Wingdings" panose="05000000000000000000" pitchFamily="2" charset="2"/>
        <a:buChar char=""/>
        <a:defRPr sz="2600" kern="1200">
          <a:solidFill>
            <a:schemeClr val="tx1"/>
          </a:solidFill>
          <a:latin typeface="Arial" charset="0"/>
          <a:ea typeface="+mn-ea"/>
          <a:cs typeface="+mn-cs"/>
        </a:defRPr>
      </a:lvl2pPr>
      <a:lvl3pPr marL="995363" indent="-228600" algn="l" rtl="0" eaLnBrk="0" fontAlgn="base" hangingPunct="0">
        <a:spcBef>
          <a:spcPct val="20000"/>
        </a:spcBef>
        <a:spcAft>
          <a:spcPct val="0"/>
        </a:spcAft>
        <a:buClr>
          <a:schemeClr val="accent2"/>
        </a:buClr>
        <a:buFont typeface="Wingdings 2" panose="05020102010507070707" pitchFamily="18" charset="2"/>
        <a:buChar char=""/>
        <a:defRPr sz="2400" kern="1200">
          <a:solidFill>
            <a:schemeClr val="tx1"/>
          </a:solidFill>
          <a:latin typeface="Arial" charset="0"/>
          <a:ea typeface="+mn-ea"/>
          <a:cs typeface="+mn-cs"/>
        </a:defRPr>
      </a:lvl3pPr>
      <a:lvl4pPr marL="1260475" indent="-228600" algn="l" rtl="0" eaLnBrk="0" fontAlgn="base" hangingPunct="0">
        <a:spcBef>
          <a:spcPct val="20000"/>
        </a:spcBef>
        <a:spcAft>
          <a:spcPct val="0"/>
        </a:spcAft>
        <a:buClr>
          <a:srgbClr val="FEB80A"/>
        </a:buClr>
        <a:buFont typeface="Wingdings 3" panose="05040102010807070707" pitchFamily="18" charset="2"/>
        <a:buChar char=""/>
        <a:defRPr sz="2200" kern="1200">
          <a:solidFill>
            <a:schemeClr val="tx1"/>
          </a:solidFill>
          <a:latin typeface="Arial" charset="0"/>
          <a:ea typeface="+mn-ea"/>
          <a:cs typeface="+mn-cs"/>
        </a:defRPr>
      </a:lvl4pPr>
      <a:lvl5pPr marL="1481138" indent="-209550" algn="l" rtl="0" eaLnBrk="0" fontAlgn="base" hangingPunct="0">
        <a:spcBef>
          <a:spcPct val="20000"/>
        </a:spcBef>
        <a:spcAft>
          <a:spcPct val="0"/>
        </a:spcAft>
        <a:buClr>
          <a:srgbClr val="FEB80A"/>
        </a:buClr>
        <a:buFont typeface="Wingdings 2" panose="05020102010507070707" pitchFamily="18" charset="2"/>
        <a:buChar char=""/>
        <a:defRPr sz="2000" kern="1200">
          <a:solidFill>
            <a:schemeClr val="tx1"/>
          </a:solidFill>
          <a:latin typeface="Arial" charset="0"/>
          <a:ea typeface="+mn-ea"/>
          <a:cs typeface="+mn-cs"/>
        </a:defRPr>
      </a:lvl5pPr>
      <a:lvl6pPr marL="1709928" indent="-210312" algn="l" rtl="0" eaLnBrk="1" latinLnBrk="0" hangingPunct="1">
        <a:spcBef>
          <a:spcPct val="20000"/>
        </a:spcBef>
        <a:buClr>
          <a:schemeClr val="accent3"/>
        </a:buClr>
        <a:buFont typeface="Wingdings 2"/>
        <a:buChar char=""/>
        <a:defRPr kumimoji="0" sz="1800" kern="1200">
          <a:solidFill>
            <a:schemeClr val="tx1"/>
          </a:solidFill>
          <a:latin typeface="+mn-lt"/>
          <a:ea typeface="+mn-ea"/>
          <a:cs typeface="+mn-cs"/>
        </a:defRPr>
      </a:lvl6pPr>
      <a:lvl7pPr marL="1901952"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7pPr>
      <a:lvl8pPr marL="2093976"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8pPr>
      <a:lvl9pPr marL="2286000"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9pPr>
      <a:extLst/>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slideLayout" Target="../slideLayouts/slideLayout2.xml"/><Relationship Id="rId1" Type="http://schemas.openxmlformats.org/officeDocument/2006/relationships/tags" Target="../tags/tag2.x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7.xml"/><Relationship Id="rId1" Type="http://schemas.openxmlformats.org/officeDocument/2006/relationships/tags" Target="../tags/tag11.xml"/><Relationship Id="rId4" Type="http://schemas.openxmlformats.org/officeDocument/2006/relationships/image" Target="../media/image2.emf"/></Relationships>
</file>

<file path=ppt/slides/_rels/slide2.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slideLayout" Target="../slideLayouts/slideLayout2.xml"/><Relationship Id="rId1" Type="http://schemas.openxmlformats.org/officeDocument/2006/relationships/tags" Target="../tags/tag3.xml"/><Relationship Id="rId6" Type="http://schemas.openxmlformats.org/officeDocument/2006/relationships/image" Target="../media/image5.jpeg"/><Relationship Id="rId5" Type="http://schemas.openxmlformats.org/officeDocument/2006/relationships/image" Target="../media/image4.jpeg"/><Relationship Id="rId4" Type="http://schemas.openxmlformats.org/officeDocument/2006/relationships/image" Target="../media/image3.jpeg"/></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7.xml"/><Relationship Id="rId1" Type="http://schemas.openxmlformats.org/officeDocument/2006/relationships/tags" Target="../tags/tag4.xml"/><Relationship Id="rId4" Type="http://schemas.openxmlformats.org/officeDocument/2006/relationships/image" Target="../media/image2.emf"/></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7.xml"/><Relationship Id="rId1" Type="http://schemas.openxmlformats.org/officeDocument/2006/relationships/tags" Target="../tags/tag5.xml"/><Relationship Id="rId4" Type="http://schemas.openxmlformats.org/officeDocument/2006/relationships/image" Target="../media/image2.emf"/></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7.xml"/><Relationship Id="rId1" Type="http://schemas.openxmlformats.org/officeDocument/2006/relationships/tags" Target="../tags/tag6.xml"/><Relationship Id="rId4" Type="http://schemas.openxmlformats.org/officeDocument/2006/relationships/image" Target="../media/image2.emf"/></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7.xml"/><Relationship Id="rId1" Type="http://schemas.openxmlformats.org/officeDocument/2006/relationships/tags" Target="../tags/tag7.xml"/><Relationship Id="rId4" Type="http://schemas.openxmlformats.org/officeDocument/2006/relationships/image" Target="../media/image2.emf"/></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7.xml"/><Relationship Id="rId1" Type="http://schemas.openxmlformats.org/officeDocument/2006/relationships/tags" Target="../tags/tag8.xml"/><Relationship Id="rId6" Type="http://schemas.openxmlformats.org/officeDocument/2006/relationships/image" Target="../media/image7.jpeg"/><Relationship Id="rId5" Type="http://schemas.openxmlformats.org/officeDocument/2006/relationships/image" Target="../media/image6.jpeg"/><Relationship Id="rId4" Type="http://schemas.openxmlformats.org/officeDocument/2006/relationships/image" Target="../media/image2.emf"/></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7.xml"/><Relationship Id="rId1" Type="http://schemas.openxmlformats.org/officeDocument/2006/relationships/tags" Target="../tags/tag9.xml"/><Relationship Id="rId4" Type="http://schemas.openxmlformats.org/officeDocument/2006/relationships/image" Target="../media/image2.emf"/></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7.xml"/><Relationship Id="rId1" Type="http://schemas.openxmlformats.org/officeDocument/2006/relationships/tags" Target="../tags/tag10.xml"/><Relationship Id="rId4" Type="http://schemas.openxmlformats.org/officeDocument/2006/relationships/image" Target="../media/image2.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Tijdelijke aanduiding voor voettekst 4"/>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r>
              <a:rPr lang="nl-NL" altLang="nl-NL" sz="1000" dirty="0">
                <a:solidFill>
                  <a:srgbClr val="898989"/>
                </a:solidFill>
              </a:rPr>
              <a:t>© Noordhoff Uitgevers 2015</a:t>
            </a:r>
          </a:p>
        </p:txBody>
      </p:sp>
      <p:sp>
        <p:nvSpPr>
          <p:cNvPr id="14338" name="Titel 4"/>
          <p:cNvSpPr>
            <a:spLocks noGrp="1"/>
          </p:cNvSpPr>
          <p:nvPr>
            <p:ph type="title"/>
          </p:nvPr>
        </p:nvSpPr>
        <p:spPr/>
        <p:txBody>
          <a:bodyPr/>
          <a:lstStyle/>
          <a:p>
            <a:pPr eaLnBrk="1" hangingPunct="1"/>
            <a:r>
              <a:rPr lang="nl-NL" altLang="nl-NL" dirty="0">
                <a:solidFill>
                  <a:srgbClr val="54BDF2"/>
                </a:solidFill>
              </a:rPr>
              <a:t>§</a:t>
            </a:r>
            <a:r>
              <a:rPr lang="nl-NL" altLang="nl-NL" dirty="0">
                <a:solidFill>
                  <a:srgbClr val="54BDF2"/>
                </a:solidFill>
                <a:latin typeface="Arial" panose="020B0604020202020204" pitchFamily="34" charset="0"/>
              </a:rPr>
              <a:t>2.4</a:t>
            </a:r>
            <a:r>
              <a:rPr lang="nl-NL" altLang="nl-NL" dirty="0">
                <a:solidFill>
                  <a:srgbClr val="54BDF2"/>
                </a:solidFill>
              </a:rPr>
              <a:t> Consumeren of consuminderen?</a:t>
            </a:r>
          </a:p>
        </p:txBody>
      </p:sp>
      <p:sp>
        <p:nvSpPr>
          <p:cNvPr id="14339" name="Tijdelijke aanduiding voor inhoud 8"/>
          <p:cNvSpPr>
            <a:spLocks noGrp="1"/>
          </p:cNvSpPr>
          <p:nvPr>
            <p:ph idx="1"/>
          </p:nvPr>
        </p:nvSpPr>
        <p:spPr>
          <a:xfrm>
            <a:off x="1079500" y="1989138"/>
            <a:ext cx="7669213" cy="3562350"/>
          </a:xfrm>
        </p:spPr>
        <p:txBody>
          <a:bodyPr/>
          <a:lstStyle/>
          <a:p>
            <a:pPr marL="0" indent="0" eaLnBrk="1" hangingPunct="1">
              <a:buClr>
                <a:srgbClr val="92D050"/>
              </a:buClr>
              <a:buFont typeface="Arial" panose="020B0604020202020204" pitchFamily="34" charset="0"/>
              <a:buNone/>
            </a:pPr>
            <a:r>
              <a:rPr lang="nl-NL" altLang="nl-NL" dirty="0">
                <a:latin typeface="Arial" panose="020B0604020202020204" pitchFamily="34" charset="0"/>
              </a:rPr>
              <a:t>In deze </a:t>
            </a:r>
            <a:r>
              <a:rPr lang="nl-NL" altLang="nl-NL" dirty="0" err="1">
                <a:latin typeface="Arial" panose="020B0604020202020204" pitchFamily="34" charset="0"/>
              </a:rPr>
              <a:t>PowerPoint-presentatie</a:t>
            </a:r>
            <a:r>
              <a:rPr lang="nl-NL" altLang="nl-NL" dirty="0">
                <a:latin typeface="Arial" panose="020B0604020202020204" pitchFamily="34" charset="0"/>
              </a:rPr>
              <a:t> leer je:</a:t>
            </a:r>
          </a:p>
          <a:p>
            <a:r>
              <a:rPr lang="nl-NL" dirty="0"/>
              <a:t>wat milieuschade is</a:t>
            </a:r>
          </a:p>
          <a:p>
            <a:r>
              <a:rPr lang="nl-NL" dirty="0"/>
              <a:t>hoe jouw consumptie het milieu beïnvloedt</a:t>
            </a:r>
          </a:p>
          <a:p>
            <a:r>
              <a:rPr lang="nl-NL" dirty="0"/>
              <a:t>hoe je milieuschade kunt beperken</a:t>
            </a:r>
            <a:endParaRPr lang="nl-NL" altLang="nl-NL" dirty="0">
              <a:latin typeface="Arial" panose="020B0604020202020204" pitchFamily="34" charset="0"/>
            </a:endParaRPr>
          </a:p>
        </p:txBody>
      </p:sp>
      <p:pic>
        <p:nvPicPr>
          <p:cNvPr id="6"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121525" y="6061075"/>
            <a:ext cx="2009775" cy="590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ustDataLst>
      <p:tags r:id="rId1"/>
    </p:custDataLst>
    <p:extLst>
      <p:ext uri="{BB962C8B-B14F-4D97-AF65-F5344CB8AC3E}">
        <p14:creationId xmlns:p14="http://schemas.microsoft.com/office/powerpoint/2010/main" val="7427222"/>
      </p:ext>
    </p:extLst>
  </p:cSld>
  <p:clrMapOvr>
    <a:masterClrMapping/>
  </p:clrMapOvr>
  <p:transition advClick="0"/>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Tekstvak 4"/>
          <p:cNvSpPr txBox="1">
            <a:spLocks noChangeArrowheads="1"/>
          </p:cNvSpPr>
          <p:nvPr/>
        </p:nvSpPr>
        <p:spPr bwMode="auto">
          <a:xfrm>
            <a:off x="611187" y="1195238"/>
            <a:ext cx="7921625" cy="48320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panose="020B0604020202020204" pitchFamily="34" charset="0"/>
                <a:cs typeface="Arial" panose="020B0604020202020204" pitchFamily="34" charset="0"/>
              </a:defRPr>
            </a:lvl1pPr>
            <a:lvl2pPr marL="742950" indent="-285750" eaLnBrk="0" hangingPunct="0">
              <a:defRPr sz="2400">
                <a:solidFill>
                  <a:schemeClr val="tx1"/>
                </a:solidFill>
                <a:latin typeface="Arial" panose="020B0604020202020204" pitchFamily="34" charset="0"/>
                <a:cs typeface="Arial" panose="020B0604020202020204" pitchFamily="34" charset="0"/>
              </a:defRPr>
            </a:lvl2pPr>
            <a:lvl3pPr marL="1143000" indent="-228600" eaLnBrk="0" hangingPunct="0">
              <a:defRPr sz="2400">
                <a:solidFill>
                  <a:schemeClr val="tx1"/>
                </a:solidFill>
                <a:latin typeface="Arial" panose="020B0604020202020204" pitchFamily="34" charset="0"/>
                <a:cs typeface="Arial" panose="020B0604020202020204" pitchFamily="34" charset="0"/>
              </a:defRPr>
            </a:lvl3pPr>
            <a:lvl4pPr marL="1600200" indent="-228600" eaLnBrk="0" hangingPunct="0">
              <a:defRPr sz="2400">
                <a:solidFill>
                  <a:schemeClr val="tx1"/>
                </a:solidFill>
                <a:latin typeface="Arial" panose="020B0604020202020204" pitchFamily="34" charset="0"/>
                <a:cs typeface="Arial" panose="020B0604020202020204" pitchFamily="34" charset="0"/>
              </a:defRPr>
            </a:lvl4pPr>
            <a:lvl5pPr marL="2057400" indent="-228600" eaLnBrk="0" hangingPunct="0">
              <a:defRPr sz="24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9pPr>
          </a:lstStyle>
          <a:p>
            <a:r>
              <a:rPr lang="nl-NL" sz="2800" dirty="0"/>
              <a:t>Maatschappelijke kosten door milieuschade zijn bijvoorbeeld:</a:t>
            </a:r>
          </a:p>
          <a:p>
            <a:pPr marL="457200" indent="-457200">
              <a:buFont typeface="Arial" panose="020B0604020202020204" pitchFamily="34" charset="0"/>
              <a:buChar char="•"/>
            </a:pPr>
            <a:r>
              <a:rPr lang="nl-NL" sz="2800" dirty="0"/>
              <a:t>kosten voor afvalverwijdering, natuurbescherming of nadelige gevolgen voor de gezondheid van mensen</a:t>
            </a:r>
          </a:p>
          <a:p>
            <a:pPr marL="457200" indent="-457200">
              <a:buFont typeface="Arial" panose="020B0604020202020204" pitchFamily="34" charset="0"/>
              <a:buChar char="•"/>
            </a:pPr>
            <a:r>
              <a:rPr lang="nl-NL" sz="2800" dirty="0"/>
              <a:t>blijvende schade door uitgestorven planten en dieren, verdwenen natuurgebieden, een veranderend klimaat of opgeraakte grondstoffen</a:t>
            </a:r>
          </a:p>
          <a:p>
            <a:r>
              <a:rPr lang="nl-NL" sz="2800" dirty="0"/>
              <a:t>Sommige kosten van milieuschade kun je moeilijk of niet in geld uitdrukken.</a:t>
            </a:r>
            <a:endParaRPr lang="nl-NL" altLang="nl-NL" sz="2800" dirty="0"/>
          </a:p>
        </p:txBody>
      </p:sp>
      <p:sp>
        <p:nvSpPr>
          <p:cNvPr id="9223" name="Tijdelijke aanduiding voor voettekst 4"/>
          <p:cNvSpPr txBox="1">
            <a:spLocks noGrp="1"/>
          </p:cNvSpPr>
          <p:nvPr/>
        </p:nvSpPr>
        <p:spPr bwMode="auto">
          <a:xfrm>
            <a:off x="3124200" y="6356350"/>
            <a:ext cx="2895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sz="2400">
                <a:solidFill>
                  <a:schemeClr val="tx1"/>
                </a:solidFill>
                <a:latin typeface="Arial" panose="020B0604020202020204" pitchFamily="34" charset="0"/>
                <a:cs typeface="Arial" panose="020B0604020202020204" pitchFamily="34" charset="0"/>
              </a:defRPr>
            </a:lvl1pPr>
            <a:lvl2pPr marL="742950" indent="-285750" eaLnBrk="0" hangingPunct="0">
              <a:defRPr sz="2400">
                <a:solidFill>
                  <a:schemeClr val="tx1"/>
                </a:solidFill>
                <a:latin typeface="Arial" panose="020B0604020202020204" pitchFamily="34" charset="0"/>
                <a:cs typeface="Arial" panose="020B0604020202020204" pitchFamily="34" charset="0"/>
              </a:defRPr>
            </a:lvl2pPr>
            <a:lvl3pPr marL="1143000" indent="-228600" eaLnBrk="0" hangingPunct="0">
              <a:defRPr sz="2400">
                <a:solidFill>
                  <a:schemeClr val="tx1"/>
                </a:solidFill>
                <a:latin typeface="Arial" panose="020B0604020202020204" pitchFamily="34" charset="0"/>
                <a:cs typeface="Arial" panose="020B0604020202020204" pitchFamily="34" charset="0"/>
              </a:defRPr>
            </a:lvl3pPr>
            <a:lvl4pPr marL="1600200" indent="-228600" eaLnBrk="0" hangingPunct="0">
              <a:defRPr sz="2400">
                <a:solidFill>
                  <a:schemeClr val="tx1"/>
                </a:solidFill>
                <a:latin typeface="Arial" panose="020B0604020202020204" pitchFamily="34" charset="0"/>
                <a:cs typeface="Arial" panose="020B0604020202020204" pitchFamily="34" charset="0"/>
              </a:defRPr>
            </a:lvl4pPr>
            <a:lvl5pPr marL="2057400" indent="-228600" eaLnBrk="0" hangingPunct="0">
              <a:defRPr sz="24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9pPr>
          </a:lstStyle>
          <a:p>
            <a:pPr algn="ctr" eaLnBrk="1" hangingPunct="1"/>
            <a:r>
              <a:rPr lang="nl-NL" altLang="nl-NL" sz="1000" dirty="0">
                <a:solidFill>
                  <a:srgbClr val="898989"/>
                </a:solidFill>
              </a:rPr>
              <a:t>© Noordhoff Uitgevers 2015</a:t>
            </a:r>
          </a:p>
        </p:txBody>
      </p:sp>
      <p:sp>
        <p:nvSpPr>
          <p:cNvPr id="6" name="Titel 1"/>
          <p:cNvSpPr txBox="1">
            <a:spLocks/>
          </p:cNvSpPr>
          <p:nvPr/>
        </p:nvSpPr>
        <p:spPr bwMode="auto">
          <a:xfrm>
            <a:off x="564681" y="404664"/>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pPr eaLnBrk="1" hangingPunct="1"/>
            <a:r>
              <a:rPr lang="nl-NL" altLang="nl-NL" sz="3600" kern="0" dirty="0">
                <a:solidFill>
                  <a:srgbClr val="54BDF2"/>
                </a:solidFill>
              </a:rPr>
              <a:t>Maatschappelijke </a:t>
            </a:r>
            <a:r>
              <a:rPr lang="nl-NL" altLang="nl-NL" sz="3600" kern="0">
                <a:solidFill>
                  <a:srgbClr val="54BDF2"/>
                </a:solidFill>
              </a:rPr>
              <a:t>kosten </a:t>
            </a:r>
            <a:endParaRPr lang="nl-NL" altLang="nl-NL" sz="3600" kern="0" dirty="0">
              <a:solidFill>
                <a:srgbClr val="54BDF2"/>
              </a:solidFill>
            </a:endParaRPr>
          </a:p>
        </p:txBody>
      </p:sp>
      <p:pic>
        <p:nvPicPr>
          <p:cNvPr id="7" name="Picture 2"/>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121525" y="6061075"/>
            <a:ext cx="2009775" cy="590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ustDataLst>
      <p:tags r:id="rId1"/>
    </p:custDataLst>
    <p:extLst>
      <p:ext uri="{BB962C8B-B14F-4D97-AF65-F5344CB8AC3E}">
        <p14:creationId xmlns:p14="http://schemas.microsoft.com/office/powerpoint/2010/main" val="761583978"/>
      </p:ext>
    </p:extLst>
  </p:cSld>
  <p:clrMapOvr>
    <a:masterClrMapping/>
  </p:clrMapOvr>
  <p:transition advClick="0"/>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9219"/>
                                        </p:tgtEl>
                                        <p:attrNameLst>
                                          <p:attrName>style.visibility</p:attrName>
                                        </p:attrNameLst>
                                      </p:cBhvr>
                                      <p:to>
                                        <p:strVal val="visible"/>
                                      </p:to>
                                    </p:set>
                                    <p:anim calcmode="lin" valueType="num">
                                      <p:cBhvr additive="base">
                                        <p:cTn id="7" dur="500" fill="hold"/>
                                        <p:tgtEl>
                                          <p:spTgt spid="9219"/>
                                        </p:tgtEl>
                                        <p:attrNameLst>
                                          <p:attrName>ppt_x</p:attrName>
                                        </p:attrNameLst>
                                      </p:cBhvr>
                                      <p:tavLst>
                                        <p:tav tm="0">
                                          <p:val>
                                            <p:strVal val="#ppt_x"/>
                                          </p:val>
                                        </p:tav>
                                        <p:tav tm="100000">
                                          <p:val>
                                            <p:strVal val="#ppt_x"/>
                                          </p:val>
                                        </p:tav>
                                      </p:tavLst>
                                    </p:anim>
                                    <p:anim calcmode="lin" valueType="num">
                                      <p:cBhvr additive="base">
                                        <p:cTn id="8" dur="500" fill="hold"/>
                                        <p:tgtEl>
                                          <p:spTgt spid="921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19"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Tijdelijke aanduiding voor voettekst 4"/>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r>
              <a:rPr lang="nl-NL" altLang="nl-NL" sz="1000" dirty="0">
                <a:solidFill>
                  <a:srgbClr val="898989"/>
                </a:solidFill>
              </a:rPr>
              <a:t>© Noordhoff Uitgevers 2015</a:t>
            </a:r>
          </a:p>
        </p:txBody>
      </p:sp>
      <p:sp>
        <p:nvSpPr>
          <p:cNvPr id="14338" name="Titel 4"/>
          <p:cNvSpPr>
            <a:spLocks noGrp="1"/>
          </p:cNvSpPr>
          <p:nvPr>
            <p:ph type="title"/>
          </p:nvPr>
        </p:nvSpPr>
        <p:spPr/>
        <p:txBody>
          <a:bodyPr/>
          <a:lstStyle/>
          <a:p>
            <a:pPr eaLnBrk="1" hangingPunct="1"/>
            <a:r>
              <a:rPr lang="nl-NL" altLang="nl-NL" dirty="0">
                <a:solidFill>
                  <a:srgbClr val="54BDF2"/>
                </a:solidFill>
              </a:rPr>
              <a:t>§</a:t>
            </a:r>
            <a:r>
              <a:rPr lang="nl-NL" altLang="nl-NL" dirty="0">
                <a:solidFill>
                  <a:srgbClr val="54BDF2"/>
                </a:solidFill>
                <a:latin typeface="Arial" panose="020B0604020202020204" pitchFamily="34" charset="0"/>
              </a:rPr>
              <a:t>2.4</a:t>
            </a:r>
            <a:r>
              <a:rPr lang="nl-NL" altLang="nl-NL" dirty="0">
                <a:solidFill>
                  <a:srgbClr val="54BDF2"/>
                </a:solidFill>
              </a:rPr>
              <a:t> Consumeren of consuminderen?</a:t>
            </a:r>
          </a:p>
        </p:txBody>
      </p:sp>
      <p:pic>
        <p:nvPicPr>
          <p:cNvPr id="6"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121525" y="6061075"/>
            <a:ext cx="2009775" cy="590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6" name="Picture 2" descr="D:\Pincode - 6e editie\Pincode - vmbo bb\ICT\Leerjaar 3\verkleind-beeld-Pincode-3gt\verkleind-beeld-Pincode-3gt\2 - hoofdstuk 2\80826EA0.jpg"/>
          <p:cNvPicPr>
            <a:picLocks noGrp="1" noChangeAspect="1" noChangeArrowheads="1"/>
          </p:cNvPicPr>
          <p:nvPr>
            <p:ph idx="1"/>
          </p:nvPr>
        </p:nvPicPr>
        <p:blipFill>
          <a:blip r:embed="rId4" cstate="print">
            <a:extLst>
              <a:ext uri="{28A0092B-C50C-407E-A947-70E740481C1C}">
                <a14:useLocalDpi xmlns:a14="http://schemas.microsoft.com/office/drawing/2010/main" val="0"/>
              </a:ext>
            </a:extLst>
          </a:blip>
          <a:srcRect/>
          <a:stretch>
            <a:fillRect/>
          </a:stretch>
        </p:blipFill>
        <p:spPr bwMode="auto">
          <a:xfrm>
            <a:off x="2699792" y="1700808"/>
            <a:ext cx="3888432" cy="1944216"/>
          </a:xfrm>
          <a:prstGeom prst="rect">
            <a:avLst/>
          </a:prstGeom>
          <a:noFill/>
          <a:extLst>
            <a:ext uri="{909E8E84-426E-40DD-AFC4-6F175D3DCCD1}">
              <a14:hiddenFill xmlns:a14="http://schemas.microsoft.com/office/drawing/2010/main">
                <a:solidFill>
                  <a:srgbClr val="FFFFFF"/>
                </a:solidFill>
              </a14:hiddenFill>
            </a:ext>
          </a:extLst>
        </p:spPr>
      </p:pic>
      <p:pic>
        <p:nvPicPr>
          <p:cNvPr id="1027" name="Picture 3" descr="D:\Pincode - 6e editie\Pincode - vmbo bb\ICT\Leerjaar 3\verkleind-beeld-Pincode-3gt\verkleind-beeld-Pincode-3gt\2 - hoofdstuk 2\80826EB2.jp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6345335" y="3700597"/>
            <a:ext cx="2260158" cy="2360478"/>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D:\Pincode - 6e editie\Pincode - vmbo bb\ICT\Leerjaar 3\verkleind-beeld-Pincode-3gt\verkleind-beeld-Pincode-3gt\2 - hoofdstuk 2\80826EA1.jpg"/>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1115616" y="3872255"/>
            <a:ext cx="2017161" cy="2017161"/>
          </a:xfrm>
          <a:prstGeom prst="rect">
            <a:avLst/>
          </a:prstGeom>
          <a:noFill/>
          <a:extLst>
            <a:ext uri="{909E8E84-426E-40DD-AFC4-6F175D3DCCD1}">
              <a14:hiddenFill xmlns:a14="http://schemas.microsoft.com/office/drawing/2010/main">
                <a:solidFill>
                  <a:srgbClr val="FFFFFF"/>
                </a:solidFill>
              </a14:hiddenFill>
            </a:ext>
          </a:extLst>
        </p:spPr>
      </p:pic>
    </p:spTree>
    <p:custDataLst>
      <p:tags r:id="rId1"/>
    </p:custDataLst>
    <p:extLst>
      <p:ext uri="{BB962C8B-B14F-4D97-AF65-F5344CB8AC3E}">
        <p14:creationId xmlns:p14="http://schemas.microsoft.com/office/powerpoint/2010/main" val="2754565822"/>
      </p:ext>
    </p:extLst>
  </p:cSld>
  <p:clrMapOvr>
    <a:masterClrMapping/>
  </p:clrMapOvr>
  <p:transition advClick="0"/>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el 1"/>
          <p:cNvSpPr>
            <a:spLocks noGrp="1"/>
          </p:cNvSpPr>
          <p:nvPr>
            <p:ph type="title" idx="4294967295"/>
          </p:nvPr>
        </p:nvSpPr>
        <p:spPr>
          <a:xfrm>
            <a:off x="564681" y="559084"/>
            <a:ext cx="8229600" cy="1143000"/>
          </a:xfrm>
        </p:spPr>
        <p:txBody>
          <a:bodyPr anchor="t"/>
          <a:lstStyle/>
          <a:p>
            <a:pPr eaLnBrk="1" hangingPunct="1"/>
            <a:r>
              <a:rPr lang="nl-NL" altLang="nl-NL" sz="3600" dirty="0">
                <a:solidFill>
                  <a:srgbClr val="54BDF2"/>
                </a:solidFill>
              </a:rPr>
              <a:t>Milieuschade</a:t>
            </a:r>
          </a:p>
        </p:txBody>
      </p:sp>
      <p:sp>
        <p:nvSpPr>
          <p:cNvPr id="9219" name="Tekstvak 4"/>
          <p:cNvSpPr txBox="1">
            <a:spLocks noChangeArrowheads="1"/>
          </p:cNvSpPr>
          <p:nvPr/>
        </p:nvSpPr>
        <p:spPr bwMode="auto">
          <a:xfrm>
            <a:off x="895623" y="1547664"/>
            <a:ext cx="7921625" cy="44012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panose="020B0604020202020204" pitchFamily="34" charset="0"/>
                <a:cs typeface="Arial" panose="020B0604020202020204" pitchFamily="34" charset="0"/>
              </a:defRPr>
            </a:lvl1pPr>
            <a:lvl2pPr marL="742950" indent="-285750" eaLnBrk="0" hangingPunct="0">
              <a:defRPr sz="2400">
                <a:solidFill>
                  <a:schemeClr val="tx1"/>
                </a:solidFill>
                <a:latin typeface="Arial" panose="020B0604020202020204" pitchFamily="34" charset="0"/>
                <a:cs typeface="Arial" panose="020B0604020202020204" pitchFamily="34" charset="0"/>
              </a:defRPr>
            </a:lvl2pPr>
            <a:lvl3pPr marL="1143000" indent="-228600" eaLnBrk="0" hangingPunct="0">
              <a:defRPr sz="2400">
                <a:solidFill>
                  <a:schemeClr val="tx1"/>
                </a:solidFill>
                <a:latin typeface="Arial" panose="020B0604020202020204" pitchFamily="34" charset="0"/>
                <a:cs typeface="Arial" panose="020B0604020202020204" pitchFamily="34" charset="0"/>
              </a:defRPr>
            </a:lvl3pPr>
            <a:lvl4pPr marL="1600200" indent="-228600" eaLnBrk="0" hangingPunct="0">
              <a:defRPr sz="2400">
                <a:solidFill>
                  <a:schemeClr val="tx1"/>
                </a:solidFill>
                <a:latin typeface="Arial" panose="020B0604020202020204" pitchFamily="34" charset="0"/>
                <a:cs typeface="Arial" panose="020B0604020202020204" pitchFamily="34" charset="0"/>
              </a:defRPr>
            </a:lvl4pPr>
            <a:lvl5pPr marL="2057400" indent="-228600" eaLnBrk="0" hangingPunct="0">
              <a:defRPr sz="24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9pPr>
          </a:lstStyle>
          <a:p>
            <a:r>
              <a:rPr lang="nl-NL" sz="2800" dirty="0"/>
              <a:t>Door te consumeren belast je het milieu. Als je gedrag negatieve gevolgen heeft voor het milieu, heet dat </a:t>
            </a:r>
            <a:r>
              <a:rPr lang="nl-NL" sz="2800" i="1" dirty="0"/>
              <a:t>milieuschade</a:t>
            </a:r>
            <a:r>
              <a:rPr lang="nl-NL" sz="2800" dirty="0"/>
              <a:t>. </a:t>
            </a:r>
          </a:p>
          <a:p>
            <a:r>
              <a:rPr lang="nl-NL" sz="2800" dirty="0"/>
              <a:t>Milieuschade kan bijvoorbeeld zijn:</a:t>
            </a:r>
          </a:p>
          <a:p>
            <a:pPr marL="342900" indent="-342900">
              <a:buFont typeface="Arial" panose="020B0604020202020204" pitchFamily="34" charset="0"/>
              <a:buChar char="•"/>
            </a:pPr>
            <a:r>
              <a:rPr lang="nl-NL" sz="2800" dirty="0"/>
              <a:t>vervuiling van lucht, water en bodem</a:t>
            </a:r>
          </a:p>
          <a:p>
            <a:pPr marL="342900" indent="-342900">
              <a:buFont typeface="Arial" panose="020B0604020202020204" pitchFamily="34" charset="0"/>
              <a:buChar char="•"/>
            </a:pPr>
            <a:r>
              <a:rPr lang="nl-NL" sz="2800" dirty="0"/>
              <a:t>het verbruik van grondstoffen, zoals aardolie en hout</a:t>
            </a:r>
          </a:p>
          <a:p>
            <a:pPr marL="342900" indent="-342900">
              <a:buFont typeface="Arial" panose="020B0604020202020204" pitchFamily="34" charset="0"/>
              <a:buChar char="•"/>
            </a:pPr>
            <a:r>
              <a:rPr lang="nl-NL" sz="2800" dirty="0"/>
              <a:t>het verbruik van fossiele brandstoffen, zoals aardgas en aardolie</a:t>
            </a:r>
          </a:p>
          <a:p>
            <a:pPr marL="342900" indent="-342900">
              <a:buFont typeface="Arial" panose="020B0604020202020204" pitchFamily="34" charset="0"/>
              <a:buChar char="•"/>
            </a:pPr>
            <a:r>
              <a:rPr lang="nl-NL" sz="2800" dirty="0"/>
              <a:t>het ontstaan van afval</a:t>
            </a:r>
            <a:endParaRPr lang="nl-NL" dirty="0"/>
          </a:p>
        </p:txBody>
      </p:sp>
      <p:sp>
        <p:nvSpPr>
          <p:cNvPr id="9223" name="Tijdelijke aanduiding voor voettekst 4"/>
          <p:cNvSpPr txBox="1">
            <a:spLocks noGrp="1"/>
          </p:cNvSpPr>
          <p:nvPr/>
        </p:nvSpPr>
        <p:spPr bwMode="auto">
          <a:xfrm>
            <a:off x="3231681" y="6309320"/>
            <a:ext cx="2895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sz="2400">
                <a:solidFill>
                  <a:schemeClr val="tx1"/>
                </a:solidFill>
                <a:latin typeface="Arial" panose="020B0604020202020204" pitchFamily="34" charset="0"/>
                <a:cs typeface="Arial" panose="020B0604020202020204" pitchFamily="34" charset="0"/>
              </a:defRPr>
            </a:lvl1pPr>
            <a:lvl2pPr marL="742950" indent="-285750" eaLnBrk="0" hangingPunct="0">
              <a:defRPr sz="2400">
                <a:solidFill>
                  <a:schemeClr val="tx1"/>
                </a:solidFill>
                <a:latin typeface="Arial" panose="020B0604020202020204" pitchFamily="34" charset="0"/>
                <a:cs typeface="Arial" panose="020B0604020202020204" pitchFamily="34" charset="0"/>
              </a:defRPr>
            </a:lvl2pPr>
            <a:lvl3pPr marL="1143000" indent="-228600" eaLnBrk="0" hangingPunct="0">
              <a:defRPr sz="2400">
                <a:solidFill>
                  <a:schemeClr val="tx1"/>
                </a:solidFill>
                <a:latin typeface="Arial" panose="020B0604020202020204" pitchFamily="34" charset="0"/>
                <a:cs typeface="Arial" panose="020B0604020202020204" pitchFamily="34" charset="0"/>
              </a:defRPr>
            </a:lvl3pPr>
            <a:lvl4pPr marL="1600200" indent="-228600" eaLnBrk="0" hangingPunct="0">
              <a:defRPr sz="2400">
                <a:solidFill>
                  <a:schemeClr val="tx1"/>
                </a:solidFill>
                <a:latin typeface="Arial" panose="020B0604020202020204" pitchFamily="34" charset="0"/>
                <a:cs typeface="Arial" panose="020B0604020202020204" pitchFamily="34" charset="0"/>
              </a:defRPr>
            </a:lvl4pPr>
            <a:lvl5pPr marL="2057400" indent="-228600" eaLnBrk="0" hangingPunct="0">
              <a:defRPr sz="24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9pPr>
          </a:lstStyle>
          <a:p>
            <a:pPr algn="ctr" eaLnBrk="1" hangingPunct="1"/>
            <a:r>
              <a:rPr lang="nl-NL" altLang="nl-NL" sz="1000" dirty="0">
                <a:solidFill>
                  <a:srgbClr val="898989"/>
                </a:solidFill>
              </a:rPr>
              <a:t>© Noordhoff Uitgevers 2015</a:t>
            </a:r>
          </a:p>
        </p:txBody>
      </p:sp>
      <p:pic>
        <p:nvPicPr>
          <p:cNvPr id="6" name="Picture 2"/>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121525" y="6061075"/>
            <a:ext cx="2009775" cy="590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ustDataLst>
      <p:tags r:id="rId1"/>
    </p:custDataLst>
    <p:extLst>
      <p:ext uri="{BB962C8B-B14F-4D97-AF65-F5344CB8AC3E}">
        <p14:creationId xmlns:p14="http://schemas.microsoft.com/office/powerpoint/2010/main" val="1810352645"/>
      </p:ext>
    </p:extLst>
  </p:cSld>
  <p:clrMapOvr>
    <a:masterClrMapping/>
  </p:clrMapOvr>
  <p:transition advClick="0"/>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9219"/>
                                        </p:tgtEl>
                                        <p:attrNameLst>
                                          <p:attrName>style.visibility</p:attrName>
                                        </p:attrNameLst>
                                      </p:cBhvr>
                                      <p:to>
                                        <p:strVal val="visible"/>
                                      </p:to>
                                    </p:set>
                                    <p:anim calcmode="lin" valueType="num">
                                      <p:cBhvr additive="base">
                                        <p:cTn id="7" dur="500" fill="hold"/>
                                        <p:tgtEl>
                                          <p:spTgt spid="9219"/>
                                        </p:tgtEl>
                                        <p:attrNameLst>
                                          <p:attrName>ppt_x</p:attrName>
                                        </p:attrNameLst>
                                      </p:cBhvr>
                                      <p:tavLst>
                                        <p:tav tm="0">
                                          <p:val>
                                            <p:strVal val="#ppt_x"/>
                                          </p:val>
                                        </p:tav>
                                        <p:tav tm="100000">
                                          <p:val>
                                            <p:strVal val="#ppt_x"/>
                                          </p:val>
                                        </p:tav>
                                      </p:tavLst>
                                    </p:anim>
                                    <p:anim calcmode="lin" valueType="num">
                                      <p:cBhvr additive="base">
                                        <p:cTn id="8" dur="500" fill="hold"/>
                                        <p:tgtEl>
                                          <p:spTgt spid="921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19"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el 1"/>
          <p:cNvSpPr>
            <a:spLocks noGrp="1"/>
          </p:cNvSpPr>
          <p:nvPr>
            <p:ph type="title" idx="4294967295"/>
          </p:nvPr>
        </p:nvSpPr>
        <p:spPr>
          <a:xfrm>
            <a:off x="564681" y="404664"/>
            <a:ext cx="8229600" cy="1143000"/>
          </a:xfrm>
        </p:spPr>
        <p:txBody>
          <a:bodyPr anchor="t"/>
          <a:lstStyle/>
          <a:p>
            <a:pPr eaLnBrk="1" hangingPunct="1"/>
            <a:r>
              <a:rPr lang="nl-NL" altLang="nl-NL" sz="3600" dirty="0">
                <a:solidFill>
                  <a:srgbClr val="54BDF2"/>
                </a:solidFill>
              </a:rPr>
              <a:t>Milieuschade</a:t>
            </a:r>
          </a:p>
        </p:txBody>
      </p:sp>
      <p:sp>
        <p:nvSpPr>
          <p:cNvPr id="9219" name="Tekstvak 4"/>
          <p:cNvSpPr txBox="1">
            <a:spLocks noChangeArrowheads="1"/>
          </p:cNvSpPr>
          <p:nvPr/>
        </p:nvSpPr>
        <p:spPr bwMode="auto">
          <a:xfrm>
            <a:off x="883775" y="1484784"/>
            <a:ext cx="7921625" cy="26776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panose="020B0604020202020204" pitchFamily="34" charset="0"/>
                <a:cs typeface="Arial" panose="020B0604020202020204" pitchFamily="34" charset="0"/>
              </a:defRPr>
            </a:lvl1pPr>
            <a:lvl2pPr marL="742950" indent="-285750" eaLnBrk="0" hangingPunct="0">
              <a:defRPr sz="2400">
                <a:solidFill>
                  <a:schemeClr val="tx1"/>
                </a:solidFill>
                <a:latin typeface="Arial" panose="020B0604020202020204" pitchFamily="34" charset="0"/>
                <a:cs typeface="Arial" panose="020B0604020202020204" pitchFamily="34" charset="0"/>
              </a:defRPr>
            </a:lvl2pPr>
            <a:lvl3pPr marL="1143000" indent="-228600" eaLnBrk="0" hangingPunct="0">
              <a:defRPr sz="2400">
                <a:solidFill>
                  <a:schemeClr val="tx1"/>
                </a:solidFill>
                <a:latin typeface="Arial" panose="020B0604020202020204" pitchFamily="34" charset="0"/>
                <a:cs typeface="Arial" panose="020B0604020202020204" pitchFamily="34" charset="0"/>
              </a:defRPr>
            </a:lvl3pPr>
            <a:lvl4pPr marL="1600200" indent="-228600" eaLnBrk="0" hangingPunct="0">
              <a:defRPr sz="2400">
                <a:solidFill>
                  <a:schemeClr val="tx1"/>
                </a:solidFill>
                <a:latin typeface="Arial" panose="020B0604020202020204" pitchFamily="34" charset="0"/>
                <a:cs typeface="Arial" panose="020B0604020202020204" pitchFamily="34" charset="0"/>
              </a:defRPr>
            </a:lvl4pPr>
            <a:lvl5pPr marL="2057400" indent="-228600" eaLnBrk="0" hangingPunct="0">
              <a:defRPr sz="24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9pPr>
          </a:lstStyle>
          <a:p>
            <a:r>
              <a:rPr lang="nl-NL" sz="2800" dirty="0"/>
              <a:t>Door de consumptie kunnen natuurlijke hulpbronnen op den duur opraken.</a:t>
            </a:r>
          </a:p>
          <a:p>
            <a:endParaRPr lang="nl-NL" sz="2800" dirty="0"/>
          </a:p>
          <a:p>
            <a:r>
              <a:rPr lang="nl-NL" sz="2800" dirty="0"/>
              <a:t>Als afval in afvalcentrales wordt verbrand, komt er meer </a:t>
            </a:r>
            <a:r>
              <a:rPr lang="nl-NL" dirty="0"/>
              <a:t>CO</a:t>
            </a:r>
            <a:r>
              <a:rPr lang="nl-NL" baseline="-25000" dirty="0"/>
              <a:t>2 </a:t>
            </a:r>
            <a:r>
              <a:rPr lang="nl-NL" sz="2800" dirty="0"/>
              <a:t>in de lucht, terwijl zwerfafval de omgeving vervuilt.</a:t>
            </a:r>
            <a:endParaRPr lang="nl-NL" altLang="nl-NL" sz="2800" dirty="0"/>
          </a:p>
        </p:txBody>
      </p:sp>
      <p:sp>
        <p:nvSpPr>
          <p:cNvPr id="9223" name="Tijdelijke aanduiding voor voettekst 4"/>
          <p:cNvSpPr txBox="1">
            <a:spLocks noGrp="1"/>
          </p:cNvSpPr>
          <p:nvPr/>
        </p:nvSpPr>
        <p:spPr bwMode="auto">
          <a:xfrm>
            <a:off x="3231681" y="6309320"/>
            <a:ext cx="2895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sz="2400">
                <a:solidFill>
                  <a:schemeClr val="tx1"/>
                </a:solidFill>
                <a:latin typeface="Arial" panose="020B0604020202020204" pitchFamily="34" charset="0"/>
                <a:cs typeface="Arial" panose="020B0604020202020204" pitchFamily="34" charset="0"/>
              </a:defRPr>
            </a:lvl1pPr>
            <a:lvl2pPr marL="742950" indent="-285750" eaLnBrk="0" hangingPunct="0">
              <a:defRPr sz="2400">
                <a:solidFill>
                  <a:schemeClr val="tx1"/>
                </a:solidFill>
                <a:latin typeface="Arial" panose="020B0604020202020204" pitchFamily="34" charset="0"/>
                <a:cs typeface="Arial" panose="020B0604020202020204" pitchFamily="34" charset="0"/>
              </a:defRPr>
            </a:lvl2pPr>
            <a:lvl3pPr marL="1143000" indent="-228600" eaLnBrk="0" hangingPunct="0">
              <a:defRPr sz="2400">
                <a:solidFill>
                  <a:schemeClr val="tx1"/>
                </a:solidFill>
                <a:latin typeface="Arial" panose="020B0604020202020204" pitchFamily="34" charset="0"/>
                <a:cs typeface="Arial" panose="020B0604020202020204" pitchFamily="34" charset="0"/>
              </a:defRPr>
            </a:lvl3pPr>
            <a:lvl4pPr marL="1600200" indent="-228600" eaLnBrk="0" hangingPunct="0">
              <a:defRPr sz="2400">
                <a:solidFill>
                  <a:schemeClr val="tx1"/>
                </a:solidFill>
                <a:latin typeface="Arial" panose="020B0604020202020204" pitchFamily="34" charset="0"/>
                <a:cs typeface="Arial" panose="020B0604020202020204" pitchFamily="34" charset="0"/>
              </a:defRPr>
            </a:lvl4pPr>
            <a:lvl5pPr marL="2057400" indent="-228600" eaLnBrk="0" hangingPunct="0">
              <a:defRPr sz="24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9pPr>
          </a:lstStyle>
          <a:p>
            <a:pPr algn="ctr" eaLnBrk="1" hangingPunct="1"/>
            <a:r>
              <a:rPr lang="nl-NL" altLang="nl-NL" sz="1000" dirty="0">
                <a:solidFill>
                  <a:srgbClr val="898989"/>
                </a:solidFill>
              </a:rPr>
              <a:t>© Noordhoff Uitgevers 2015</a:t>
            </a:r>
          </a:p>
        </p:txBody>
      </p:sp>
      <p:pic>
        <p:nvPicPr>
          <p:cNvPr id="6" name="Picture 2"/>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121525" y="6061075"/>
            <a:ext cx="2009775" cy="590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ustDataLst>
      <p:tags r:id="rId1"/>
    </p:custDataLst>
    <p:extLst>
      <p:ext uri="{BB962C8B-B14F-4D97-AF65-F5344CB8AC3E}">
        <p14:creationId xmlns:p14="http://schemas.microsoft.com/office/powerpoint/2010/main" val="3716303956"/>
      </p:ext>
    </p:extLst>
  </p:cSld>
  <p:clrMapOvr>
    <a:masterClrMapping/>
  </p:clrMapOvr>
  <p:transition advClick="0"/>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9219"/>
                                        </p:tgtEl>
                                        <p:attrNameLst>
                                          <p:attrName>style.visibility</p:attrName>
                                        </p:attrNameLst>
                                      </p:cBhvr>
                                      <p:to>
                                        <p:strVal val="visible"/>
                                      </p:to>
                                    </p:set>
                                    <p:anim calcmode="lin" valueType="num">
                                      <p:cBhvr additive="base">
                                        <p:cTn id="7" dur="500" fill="hold"/>
                                        <p:tgtEl>
                                          <p:spTgt spid="9219"/>
                                        </p:tgtEl>
                                        <p:attrNameLst>
                                          <p:attrName>ppt_x</p:attrName>
                                        </p:attrNameLst>
                                      </p:cBhvr>
                                      <p:tavLst>
                                        <p:tav tm="0">
                                          <p:val>
                                            <p:strVal val="#ppt_x"/>
                                          </p:val>
                                        </p:tav>
                                        <p:tav tm="100000">
                                          <p:val>
                                            <p:strVal val="#ppt_x"/>
                                          </p:val>
                                        </p:tav>
                                      </p:tavLst>
                                    </p:anim>
                                    <p:anim calcmode="lin" valueType="num">
                                      <p:cBhvr additive="base">
                                        <p:cTn id="8" dur="500" fill="hold"/>
                                        <p:tgtEl>
                                          <p:spTgt spid="921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19"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Tekstvak 4"/>
          <p:cNvSpPr txBox="1">
            <a:spLocks noChangeArrowheads="1"/>
          </p:cNvSpPr>
          <p:nvPr/>
        </p:nvSpPr>
        <p:spPr bwMode="auto">
          <a:xfrm>
            <a:off x="881009" y="1842159"/>
            <a:ext cx="7921625" cy="35394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panose="020B0604020202020204" pitchFamily="34" charset="0"/>
                <a:cs typeface="Arial" panose="020B0604020202020204" pitchFamily="34" charset="0"/>
              </a:defRPr>
            </a:lvl1pPr>
            <a:lvl2pPr marL="742950" indent="-285750" eaLnBrk="0" hangingPunct="0">
              <a:defRPr sz="2400">
                <a:solidFill>
                  <a:schemeClr val="tx1"/>
                </a:solidFill>
                <a:latin typeface="Arial" panose="020B0604020202020204" pitchFamily="34" charset="0"/>
                <a:cs typeface="Arial" panose="020B0604020202020204" pitchFamily="34" charset="0"/>
              </a:defRPr>
            </a:lvl2pPr>
            <a:lvl3pPr marL="1143000" indent="-228600" eaLnBrk="0" hangingPunct="0">
              <a:defRPr sz="2400">
                <a:solidFill>
                  <a:schemeClr val="tx1"/>
                </a:solidFill>
                <a:latin typeface="Arial" panose="020B0604020202020204" pitchFamily="34" charset="0"/>
                <a:cs typeface="Arial" panose="020B0604020202020204" pitchFamily="34" charset="0"/>
              </a:defRPr>
            </a:lvl3pPr>
            <a:lvl4pPr marL="1600200" indent="-228600" eaLnBrk="0" hangingPunct="0">
              <a:defRPr sz="2400">
                <a:solidFill>
                  <a:schemeClr val="tx1"/>
                </a:solidFill>
                <a:latin typeface="Arial" panose="020B0604020202020204" pitchFamily="34" charset="0"/>
                <a:cs typeface="Arial" panose="020B0604020202020204" pitchFamily="34" charset="0"/>
              </a:defRPr>
            </a:lvl4pPr>
            <a:lvl5pPr marL="2057400" indent="-228600" eaLnBrk="0" hangingPunct="0">
              <a:defRPr sz="24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9pPr>
          </a:lstStyle>
          <a:p>
            <a:r>
              <a:rPr lang="nl-NL" sz="2800" dirty="0"/>
              <a:t>Uitlaatgassen en de uitstoot van fabrieken en energiecentrales veroorzaken uitstoot van CO</a:t>
            </a:r>
            <a:r>
              <a:rPr lang="nl-NL" sz="2800" baseline="-25000" dirty="0"/>
              <a:t>2</a:t>
            </a:r>
            <a:r>
              <a:rPr lang="nl-NL" sz="2800" dirty="0"/>
              <a:t> (koolstofdioxide). </a:t>
            </a:r>
          </a:p>
          <a:p>
            <a:r>
              <a:rPr lang="nl-NL" sz="2800" dirty="0"/>
              <a:t>Dit zorgt voor opwarming van de aarde. Je noemt dit het </a:t>
            </a:r>
            <a:r>
              <a:rPr lang="nl-NL" sz="2800" i="1" dirty="0"/>
              <a:t>broeikaseffect</a:t>
            </a:r>
            <a:r>
              <a:rPr lang="nl-NL" sz="2800" dirty="0"/>
              <a:t>. </a:t>
            </a:r>
          </a:p>
          <a:p>
            <a:r>
              <a:rPr lang="nl-NL" sz="2800" dirty="0"/>
              <a:t>Als de gemiddelde temperatuur op aarde stijgt, neemt de kans op natuurrampen, zoals overstromingen of juist droogte, toe.</a:t>
            </a:r>
            <a:endParaRPr lang="nl-NL" altLang="nl-NL" sz="2800" dirty="0"/>
          </a:p>
        </p:txBody>
      </p:sp>
      <p:sp>
        <p:nvSpPr>
          <p:cNvPr id="9223" name="Tijdelijke aanduiding voor voettekst 4"/>
          <p:cNvSpPr txBox="1">
            <a:spLocks noGrp="1"/>
          </p:cNvSpPr>
          <p:nvPr/>
        </p:nvSpPr>
        <p:spPr bwMode="auto">
          <a:xfrm>
            <a:off x="3231681" y="6309320"/>
            <a:ext cx="2895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sz="2400">
                <a:solidFill>
                  <a:schemeClr val="tx1"/>
                </a:solidFill>
                <a:latin typeface="Arial" panose="020B0604020202020204" pitchFamily="34" charset="0"/>
                <a:cs typeface="Arial" panose="020B0604020202020204" pitchFamily="34" charset="0"/>
              </a:defRPr>
            </a:lvl1pPr>
            <a:lvl2pPr marL="742950" indent="-285750" eaLnBrk="0" hangingPunct="0">
              <a:defRPr sz="2400">
                <a:solidFill>
                  <a:schemeClr val="tx1"/>
                </a:solidFill>
                <a:latin typeface="Arial" panose="020B0604020202020204" pitchFamily="34" charset="0"/>
                <a:cs typeface="Arial" panose="020B0604020202020204" pitchFamily="34" charset="0"/>
              </a:defRPr>
            </a:lvl2pPr>
            <a:lvl3pPr marL="1143000" indent="-228600" eaLnBrk="0" hangingPunct="0">
              <a:defRPr sz="2400">
                <a:solidFill>
                  <a:schemeClr val="tx1"/>
                </a:solidFill>
                <a:latin typeface="Arial" panose="020B0604020202020204" pitchFamily="34" charset="0"/>
                <a:cs typeface="Arial" panose="020B0604020202020204" pitchFamily="34" charset="0"/>
              </a:defRPr>
            </a:lvl3pPr>
            <a:lvl4pPr marL="1600200" indent="-228600" eaLnBrk="0" hangingPunct="0">
              <a:defRPr sz="2400">
                <a:solidFill>
                  <a:schemeClr val="tx1"/>
                </a:solidFill>
                <a:latin typeface="Arial" panose="020B0604020202020204" pitchFamily="34" charset="0"/>
                <a:cs typeface="Arial" panose="020B0604020202020204" pitchFamily="34" charset="0"/>
              </a:defRPr>
            </a:lvl4pPr>
            <a:lvl5pPr marL="2057400" indent="-228600" eaLnBrk="0" hangingPunct="0">
              <a:defRPr sz="24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9pPr>
          </a:lstStyle>
          <a:p>
            <a:pPr algn="ctr" eaLnBrk="1" hangingPunct="1"/>
            <a:r>
              <a:rPr lang="nl-NL" altLang="nl-NL" sz="1000" dirty="0">
                <a:solidFill>
                  <a:srgbClr val="898989"/>
                </a:solidFill>
              </a:rPr>
              <a:t>© Noordhoff Uitgevers 2015</a:t>
            </a:r>
          </a:p>
        </p:txBody>
      </p:sp>
      <p:sp>
        <p:nvSpPr>
          <p:cNvPr id="6" name="Titel 1"/>
          <p:cNvSpPr txBox="1">
            <a:spLocks/>
          </p:cNvSpPr>
          <p:nvPr/>
        </p:nvSpPr>
        <p:spPr bwMode="auto">
          <a:xfrm>
            <a:off x="717081" y="557064"/>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pPr eaLnBrk="1" hangingPunct="1"/>
            <a:r>
              <a:rPr lang="nl-NL" altLang="nl-NL" sz="3600" kern="0" dirty="0">
                <a:solidFill>
                  <a:srgbClr val="54BDF2"/>
                </a:solidFill>
              </a:rPr>
              <a:t>Broeikaseffect</a:t>
            </a:r>
          </a:p>
        </p:txBody>
      </p:sp>
      <p:pic>
        <p:nvPicPr>
          <p:cNvPr id="7" name="Picture 2"/>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121525" y="6061075"/>
            <a:ext cx="2009775" cy="590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ustDataLst>
      <p:tags r:id="rId1"/>
    </p:custDataLst>
    <p:extLst>
      <p:ext uri="{BB962C8B-B14F-4D97-AF65-F5344CB8AC3E}">
        <p14:creationId xmlns:p14="http://schemas.microsoft.com/office/powerpoint/2010/main" val="1995624633"/>
      </p:ext>
    </p:extLst>
  </p:cSld>
  <p:clrMapOvr>
    <a:masterClrMapping/>
  </p:clrMapOvr>
  <p:transition advClick="0"/>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9219"/>
                                        </p:tgtEl>
                                        <p:attrNameLst>
                                          <p:attrName>style.visibility</p:attrName>
                                        </p:attrNameLst>
                                      </p:cBhvr>
                                      <p:to>
                                        <p:strVal val="visible"/>
                                      </p:to>
                                    </p:set>
                                    <p:anim calcmode="lin" valueType="num">
                                      <p:cBhvr additive="base">
                                        <p:cTn id="7" dur="500" fill="hold"/>
                                        <p:tgtEl>
                                          <p:spTgt spid="9219"/>
                                        </p:tgtEl>
                                        <p:attrNameLst>
                                          <p:attrName>ppt_x</p:attrName>
                                        </p:attrNameLst>
                                      </p:cBhvr>
                                      <p:tavLst>
                                        <p:tav tm="0">
                                          <p:val>
                                            <p:strVal val="#ppt_x"/>
                                          </p:val>
                                        </p:tav>
                                        <p:tav tm="100000">
                                          <p:val>
                                            <p:strVal val="#ppt_x"/>
                                          </p:val>
                                        </p:tav>
                                      </p:tavLst>
                                    </p:anim>
                                    <p:anim calcmode="lin" valueType="num">
                                      <p:cBhvr additive="base">
                                        <p:cTn id="8" dur="500" fill="hold"/>
                                        <p:tgtEl>
                                          <p:spTgt spid="921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19"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Tekstvak 4"/>
          <p:cNvSpPr txBox="1">
            <a:spLocks noChangeArrowheads="1"/>
          </p:cNvSpPr>
          <p:nvPr/>
        </p:nvSpPr>
        <p:spPr bwMode="auto">
          <a:xfrm>
            <a:off x="611187" y="1840181"/>
            <a:ext cx="7921625" cy="26776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panose="020B0604020202020204" pitchFamily="34" charset="0"/>
                <a:cs typeface="Arial" panose="020B0604020202020204" pitchFamily="34" charset="0"/>
              </a:defRPr>
            </a:lvl1pPr>
            <a:lvl2pPr marL="742950" indent="-285750" eaLnBrk="0" hangingPunct="0">
              <a:defRPr sz="2400">
                <a:solidFill>
                  <a:schemeClr val="tx1"/>
                </a:solidFill>
                <a:latin typeface="Arial" panose="020B0604020202020204" pitchFamily="34" charset="0"/>
                <a:cs typeface="Arial" panose="020B0604020202020204" pitchFamily="34" charset="0"/>
              </a:defRPr>
            </a:lvl2pPr>
            <a:lvl3pPr marL="1143000" indent="-228600" eaLnBrk="0" hangingPunct="0">
              <a:defRPr sz="2400">
                <a:solidFill>
                  <a:schemeClr val="tx1"/>
                </a:solidFill>
                <a:latin typeface="Arial" panose="020B0604020202020204" pitchFamily="34" charset="0"/>
                <a:cs typeface="Arial" panose="020B0604020202020204" pitchFamily="34" charset="0"/>
              </a:defRPr>
            </a:lvl3pPr>
            <a:lvl4pPr marL="1600200" indent="-228600" eaLnBrk="0" hangingPunct="0">
              <a:defRPr sz="2400">
                <a:solidFill>
                  <a:schemeClr val="tx1"/>
                </a:solidFill>
                <a:latin typeface="Arial" panose="020B0604020202020204" pitchFamily="34" charset="0"/>
                <a:cs typeface="Arial" panose="020B0604020202020204" pitchFamily="34" charset="0"/>
              </a:defRPr>
            </a:lvl4pPr>
            <a:lvl5pPr marL="2057400" indent="-228600" eaLnBrk="0" hangingPunct="0">
              <a:defRPr sz="24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9pPr>
          </a:lstStyle>
          <a:p>
            <a:r>
              <a:rPr lang="nl-NL" sz="2800" dirty="0"/>
              <a:t>Elektrische apparaten, auto’s en woningen moeten bij verkoop een </a:t>
            </a:r>
            <a:r>
              <a:rPr lang="nl-NL" sz="2800" i="1" dirty="0"/>
              <a:t>energielabel</a:t>
            </a:r>
          </a:p>
          <a:p>
            <a:r>
              <a:rPr lang="nl-NL" sz="2800" dirty="0"/>
              <a:t>hebben. Dat is door de Europese Unie (EU) verplicht.</a:t>
            </a:r>
          </a:p>
          <a:p>
            <a:r>
              <a:rPr lang="nl-NL" sz="2800" dirty="0"/>
              <a:t>Als consument kun je dan in één oogopslag zien hoe energiezuinig je aankoop is. </a:t>
            </a:r>
            <a:endParaRPr lang="nl-NL" altLang="nl-NL" sz="2800" dirty="0"/>
          </a:p>
        </p:txBody>
      </p:sp>
      <p:sp>
        <p:nvSpPr>
          <p:cNvPr id="9223" name="Tijdelijke aanduiding voor voettekst 4"/>
          <p:cNvSpPr txBox="1">
            <a:spLocks noGrp="1"/>
          </p:cNvSpPr>
          <p:nvPr/>
        </p:nvSpPr>
        <p:spPr bwMode="auto">
          <a:xfrm>
            <a:off x="3124200" y="6356350"/>
            <a:ext cx="2895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sz="2400">
                <a:solidFill>
                  <a:schemeClr val="tx1"/>
                </a:solidFill>
                <a:latin typeface="Arial" panose="020B0604020202020204" pitchFamily="34" charset="0"/>
                <a:cs typeface="Arial" panose="020B0604020202020204" pitchFamily="34" charset="0"/>
              </a:defRPr>
            </a:lvl1pPr>
            <a:lvl2pPr marL="742950" indent="-285750" eaLnBrk="0" hangingPunct="0">
              <a:defRPr sz="2400">
                <a:solidFill>
                  <a:schemeClr val="tx1"/>
                </a:solidFill>
                <a:latin typeface="Arial" panose="020B0604020202020204" pitchFamily="34" charset="0"/>
                <a:cs typeface="Arial" panose="020B0604020202020204" pitchFamily="34" charset="0"/>
              </a:defRPr>
            </a:lvl2pPr>
            <a:lvl3pPr marL="1143000" indent="-228600" eaLnBrk="0" hangingPunct="0">
              <a:defRPr sz="2400">
                <a:solidFill>
                  <a:schemeClr val="tx1"/>
                </a:solidFill>
                <a:latin typeface="Arial" panose="020B0604020202020204" pitchFamily="34" charset="0"/>
                <a:cs typeface="Arial" panose="020B0604020202020204" pitchFamily="34" charset="0"/>
              </a:defRPr>
            </a:lvl3pPr>
            <a:lvl4pPr marL="1600200" indent="-228600" eaLnBrk="0" hangingPunct="0">
              <a:defRPr sz="2400">
                <a:solidFill>
                  <a:schemeClr val="tx1"/>
                </a:solidFill>
                <a:latin typeface="Arial" panose="020B0604020202020204" pitchFamily="34" charset="0"/>
                <a:cs typeface="Arial" panose="020B0604020202020204" pitchFamily="34" charset="0"/>
              </a:defRPr>
            </a:lvl4pPr>
            <a:lvl5pPr marL="2057400" indent="-228600" eaLnBrk="0" hangingPunct="0">
              <a:defRPr sz="24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9pPr>
          </a:lstStyle>
          <a:p>
            <a:pPr algn="ctr" eaLnBrk="1" hangingPunct="1"/>
            <a:r>
              <a:rPr lang="nl-NL" altLang="nl-NL" sz="1000" dirty="0">
                <a:solidFill>
                  <a:srgbClr val="898989"/>
                </a:solidFill>
              </a:rPr>
              <a:t>© Noordhoff Uitgevers 2015</a:t>
            </a:r>
          </a:p>
        </p:txBody>
      </p:sp>
      <p:sp>
        <p:nvSpPr>
          <p:cNvPr id="6" name="Titel 1"/>
          <p:cNvSpPr txBox="1">
            <a:spLocks/>
          </p:cNvSpPr>
          <p:nvPr/>
        </p:nvSpPr>
        <p:spPr bwMode="auto">
          <a:xfrm>
            <a:off x="584200" y="720536"/>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pPr eaLnBrk="1" hangingPunct="1"/>
            <a:r>
              <a:rPr lang="nl-NL" altLang="nl-NL" sz="3600" kern="0" dirty="0">
                <a:solidFill>
                  <a:srgbClr val="54BDF2"/>
                </a:solidFill>
              </a:rPr>
              <a:t>Energielabel</a:t>
            </a:r>
          </a:p>
        </p:txBody>
      </p:sp>
      <p:pic>
        <p:nvPicPr>
          <p:cNvPr id="7" name="Picture 2"/>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121525" y="6061075"/>
            <a:ext cx="2009775" cy="590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ustDataLst>
      <p:tags r:id="rId1"/>
    </p:custDataLst>
    <p:extLst>
      <p:ext uri="{BB962C8B-B14F-4D97-AF65-F5344CB8AC3E}">
        <p14:creationId xmlns:p14="http://schemas.microsoft.com/office/powerpoint/2010/main" val="2544752324"/>
      </p:ext>
    </p:extLst>
  </p:cSld>
  <p:clrMapOvr>
    <a:masterClrMapping/>
  </p:clrMapOvr>
  <p:transition advClick="0"/>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9219"/>
                                        </p:tgtEl>
                                        <p:attrNameLst>
                                          <p:attrName>style.visibility</p:attrName>
                                        </p:attrNameLst>
                                      </p:cBhvr>
                                      <p:to>
                                        <p:strVal val="visible"/>
                                      </p:to>
                                    </p:set>
                                    <p:anim calcmode="lin" valueType="num">
                                      <p:cBhvr additive="base">
                                        <p:cTn id="7" dur="500" fill="hold"/>
                                        <p:tgtEl>
                                          <p:spTgt spid="9219"/>
                                        </p:tgtEl>
                                        <p:attrNameLst>
                                          <p:attrName>ppt_x</p:attrName>
                                        </p:attrNameLst>
                                      </p:cBhvr>
                                      <p:tavLst>
                                        <p:tav tm="0">
                                          <p:val>
                                            <p:strVal val="#ppt_x"/>
                                          </p:val>
                                        </p:tav>
                                        <p:tav tm="100000">
                                          <p:val>
                                            <p:strVal val="#ppt_x"/>
                                          </p:val>
                                        </p:tav>
                                      </p:tavLst>
                                    </p:anim>
                                    <p:anim calcmode="lin" valueType="num">
                                      <p:cBhvr additive="base">
                                        <p:cTn id="8" dur="500" fill="hold"/>
                                        <p:tgtEl>
                                          <p:spTgt spid="921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19"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Tekstvak 4"/>
          <p:cNvSpPr txBox="1">
            <a:spLocks noChangeArrowheads="1"/>
          </p:cNvSpPr>
          <p:nvPr/>
        </p:nvSpPr>
        <p:spPr bwMode="auto">
          <a:xfrm>
            <a:off x="642368" y="1292036"/>
            <a:ext cx="7921625" cy="13849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panose="020B0604020202020204" pitchFamily="34" charset="0"/>
                <a:cs typeface="Arial" panose="020B0604020202020204" pitchFamily="34" charset="0"/>
              </a:defRPr>
            </a:lvl1pPr>
            <a:lvl2pPr marL="742950" indent="-285750" eaLnBrk="0" hangingPunct="0">
              <a:defRPr sz="2400">
                <a:solidFill>
                  <a:schemeClr val="tx1"/>
                </a:solidFill>
                <a:latin typeface="Arial" panose="020B0604020202020204" pitchFamily="34" charset="0"/>
                <a:cs typeface="Arial" panose="020B0604020202020204" pitchFamily="34" charset="0"/>
              </a:defRPr>
            </a:lvl2pPr>
            <a:lvl3pPr marL="1143000" indent="-228600" eaLnBrk="0" hangingPunct="0">
              <a:defRPr sz="2400">
                <a:solidFill>
                  <a:schemeClr val="tx1"/>
                </a:solidFill>
                <a:latin typeface="Arial" panose="020B0604020202020204" pitchFamily="34" charset="0"/>
                <a:cs typeface="Arial" panose="020B0604020202020204" pitchFamily="34" charset="0"/>
              </a:defRPr>
            </a:lvl3pPr>
            <a:lvl4pPr marL="1600200" indent="-228600" eaLnBrk="0" hangingPunct="0">
              <a:defRPr sz="2400">
                <a:solidFill>
                  <a:schemeClr val="tx1"/>
                </a:solidFill>
                <a:latin typeface="Arial" panose="020B0604020202020204" pitchFamily="34" charset="0"/>
                <a:cs typeface="Arial" panose="020B0604020202020204" pitchFamily="34" charset="0"/>
              </a:defRPr>
            </a:lvl4pPr>
            <a:lvl5pPr marL="2057400" indent="-228600" eaLnBrk="0" hangingPunct="0">
              <a:defRPr sz="24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9pPr>
          </a:lstStyle>
          <a:p>
            <a:r>
              <a:rPr lang="nl-NL" sz="2800" dirty="0"/>
              <a:t>Bekijk de twee </a:t>
            </a:r>
            <a:r>
              <a:rPr lang="nl-NL" sz="2800" dirty="0" err="1"/>
              <a:t>energielabels</a:t>
            </a:r>
            <a:r>
              <a:rPr lang="nl-NL" sz="2800" dirty="0"/>
              <a:t>.</a:t>
            </a:r>
          </a:p>
          <a:p>
            <a:r>
              <a:rPr lang="nl-NL" altLang="nl-NL" sz="2800" dirty="0"/>
              <a:t>Welke is het zuinigst?</a:t>
            </a:r>
          </a:p>
          <a:p>
            <a:endParaRPr lang="nl-NL" altLang="nl-NL" sz="2800" dirty="0">
              <a:solidFill>
                <a:srgbClr val="FF0000"/>
              </a:solidFill>
            </a:endParaRPr>
          </a:p>
        </p:txBody>
      </p:sp>
      <p:sp>
        <p:nvSpPr>
          <p:cNvPr id="9223" name="Tijdelijke aanduiding voor voettekst 4"/>
          <p:cNvSpPr txBox="1">
            <a:spLocks noGrp="1"/>
          </p:cNvSpPr>
          <p:nvPr/>
        </p:nvSpPr>
        <p:spPr bwMode="auto">
          <a:xfrm>
            <a:off x="3124200" y="6356350"/>
            <a:ext cx="2895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sz="2400">
                <a:solidFill>
                  <a:schemeClr val="tx1"/>
                </a:solidFill>
                <a:latin typeface="Arial" panose="020B0604020202020204" pitchFamily="34" charset="0"/>
                <a:cs typeface="Arial" panose="020B0604020202020204" pitchFamily="34" charset="0"/>
              </a:defRPr>
            </a:lvl1pPr>
            <a:lvl2pPr marL="742950" indent="-285750" eaLnBrk="0" hangingPunct="0">
              <a:defRPr sz="2400">
                <a:solidFill>
                  <a:schemeClr val="tx1"/>
                </a:solidFill>
                <a:latin typeface="Arial" panose="020B0604020202020204" pitchFamily="34" charset="0"/>
                <a:cs typeface="Arial" panose="020B0604020202020204" pitchFamily="34" charset="0"/>
              </a:defRPr>
            </a:lvl2pPr>
            <a:lvl3pPr marL="1143000" indent="-228600" eaLnBrk="0" hangingPunct="0">
              <a:defRPr sz="2400">
                <a:solidFill>
                  <a:schemeClr val="tx1"/>
                </a:solidFill>
                <a:latin typeface="Arial" panose="020B0604020202020204" pitchFamily="34" charset="0"/>
                <a:cs typeface="Arial" panose="020B0604020202020204" pitchFamily="34" charset="0"/>
              </a:defRPr>
            </a:lvl3pPr>
            <a:lvl4pPr marL="1600200" indent="-228600" eaLnBrk="0" hangingPunct="0">
              <a:defRPr sz="2400">
                <a:solidFill>
                  <a:schemeClr val="tx1"/>
                </a:solidFill>
                <a:latin typeface="Arial" panose="020B0604020202020204" pitchFamily="34" charset="0"/>
                <a:cs typeface="Arial" panose="020B0604020202020204" pitchFamily="34" charset="0"/>
              </a:defRPr>
            </a:lvl4pPr>
            <a:lvl5pPr marL="2057400" indent="-228600" eaLnBrk="0" hangingPunct="0">
              <a:defRPr sz="24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9pPr>
          </a:lstStyle>
          <a:p>
            <a:pPr algn="ctr" eaLnBrk="1" hangingPunct="1"/>
            <a:r>
              <a:rPr lang="nl-NL" altLang="nl-NL" sz="1000" dirty="0">
                <a:solidFill>
                  <a:srgbClr val="898989"/>
                </a:solidFill>
              </a:rPr>
              <a:t>© Noordhoff Uitgevers 2015</a:t>
            </a:r>
          </a:p>
        </p:txBody>
      </p:sp>
      <p:sp>
        <p:nvSpPr>
          <p:cNvPr id="6" name="Titel 1"/>
          <p:cNvSpPr txBox="1">
            <a:spLocks/>
          </p:cNvSpPr>
          <p:nvPr/>
        </p:nvSpPr>
        <p:spPr bwMode="auto">
          <a:xfrm>
            <a:off x="584200" y="720536"/>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pPr eaLnBrk="1" hangingPunct="1"/>
            <a:r>
              <a:rPr lang="nl-NL" altLang="nl-NL" sz="3600" kern="0" dirty="0">
                <a:solidFill>
                  <a:srgbClr val="54BDF2"/>
                </a:solidFill>
              </a:rPr>
              <a:t>Energielabel</a:t>
            </a:r>
          </a:p>
        </p:txBody>
      </p:sp>
      <p:pic>
        <p:nvPicPr>
          <p:cNvPr id="7" name="Picture 2"/>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121525" y="6061075"/>
            <a:ext cx="2009775" cy="590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0" name="Picture 2" descr="D:\Pincode - 6e editie\Pincode - vmbo bb\ICT\Leerjaar 3\verkleind-beeld-Pincode-3gt\verkleind-beeld-Pincode-3gt\2 - hoofdstuk 2\80826EBB.jpg"/>
          <p:cNvPicPr>
            <a:picLocks noChangeAspect="1" noChangeArrowheads="1"/>
          </p:cNvPicPr>
          <p:nvPr/>
        </p:nvPicPr>
        <p:blipFill rotWithShape="1">
          <a:blip r:embed="rId5" cstate="print">
            <a:extLst>
              <a:ext uri="{28A0092B-C50C-407E-A947-70E740481C1C}">
                <a14:useLocalDpi xmlns:a14="http://schemas.microsoft.com/office/drawing/2010/main" val="0"/>
              </a:ext>
            </a:extLst>
          </a:blip>
          <a:srcRect l="16891" r="14344" b="894"/>
          <a:stretch/>
        </p:blipFill>
        <p:spPr bwMode="auto">
          <a:xfrm>
            <a:off x="751511" y="2430438"/>
            <a:ext cx="1872208" cy="3775942"/>
          </a:xfrm>
          <a:prstGeom prst="rect">
            <a:avLst/>
          </a:prstGeom>
          <a:noFill/>
          <a:extLst>
            <a:ext uri="{909E8E84-426E-40DD-AFC4-6F175D3DCCD1}">
              <a14:hiddenFill xmlns:a14="http://schemas.microsoft.com/office/drawing/2010/main">
                <a:solidFill>
                  <a:srgbClr val="FFFFFF"/>
                </a:solidFill>
              </a14:hiddenFill>
            </a:ext>
          </a:extLst>
        </p:spPr>
      </p:pic>
      <p:pic>
        <p:nvPicPr>
          <p:cNvPr id="2051" name="Picture 3" descr="D:\Pincode - 6e editie\Pincode - vmbo bb\ICT\Leerjaar 3\verkleind-beeld-Pincode-3gt\verkleind-beeld-Pincode-3gt\2 - hoofdstuk 2\80826ECE.jpg"/>
          <p:cNvPicPr>
            <a:picLocks noChangeAspect="1" noChangeArrowheads="1"/>
          </p:cNvPicPr>
          <p:nvPr/>
        </p:nvPicPr>
        <p:blipFill rotWithShape="1">
          <a:blip r:embed="rId6" cstate="print">
            <a:extLst>
              <a:ext uri="{28A0092B-C50C-407E-A947-70E740481C1C}">
                <a14:useLocalDpi xmlns:a14="http://schemas.microsoft.com/office/drawing/2010/main" val="0"/>
              </a:ext>
            </a:extLst>
          </a:blip>
          <a:srcRect l="13569" r="8134"/>
          <a:stretch/>
        </p:blipFill>
        <p:spPr bwMode="auto">
          <a:xfrm>
            <a:off x="2808385" y="2430438"/>
            <a:ext cx="1946331" cy="3775942"/>
          </a:xfrm>
          <a:prstGeom prst="rect">
            <a:avLst/>
          </a:prstGeom>
          <a:noFill/>
          <a:extLst>
            <a:ext uri="{909E8E84-426E-40DD-AFC4-6F175D3DCCD1}">
              <a14:hiddenFill xmlns:a14="http://schemas.microsoft.com/office/drawing/2010/main">
                <a:solidFill>
                  <a:srgbClr val="FFFFFF"/>
                </a:solidFill>
              </a14:hiddenFill>
            </a:ext>
          </a:extLst>
        </p:spPr>
      </p:pic>
    </p:spTree>
    <p:custDataLst>
      <p:tags r:id="rId1"/>
    </p:custDataLst>
    <p:extLst>
      <p:ext uri="{BB962C8B-B14F-4D97-AF65-F5344CB8AC3E}">
        <p14:creationId xmlns:p14="http://schemas.microsoft.com/office/powerpoint/2010/main" val="2672881712"/>
      </p:ext>
    </p:extLst>
  </p:cSld>
  <p:clrMapOvr>
    <a:masterClrMapping/>
  </p:clrMapOvr>
  <p:transition advClick="0"/>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Tekstvak 4"/>
          <p:cNvSpPr txBox="1">
            <a:spLocks noChangeArrowheads="1"/>
          </p:cNvSpPr>
          <p:nvPr/>
        </p:nvSpPr>
        <p:spPr bwMode="auto">
          <a:xfrm>
            <a:off x="899592" y="1655815"/>
            <a:ext cx="7921625" cy="31085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panose="020B0604020202020204" pitchFamily="34" charset="0"/>
                <a:cs typeface="Arial" panose="020B0604020202020204" pitchFamily="34" charset="0"/>
              </a:defRPr>
            </a:lvl1pPr>
            <a:lvl2pPr marL="742950" indent="-285750" eaLnBrk="0" hangingPunct="0">
              <a:defRPr sz="2400">
                <a:solidFill>
                  <a:schemeClr val="tx1"/>
                </a:solidFill>
                <a:latin typeface="Arial" panose="020B0604020202020204" pitchFamily="34" charset="0"/>
                <a:cs typeface="Arial" panose="020B0604020202020204" pitchFamily="34" charset="0"/>
              </a:defRPr>
            </a:lvl2pPr>
            <a:lvl3pPr marL="1143000" indent="-228600" eaLnBrk="0" hangingPunct="0">
              <a:defRPr sz="2400">
                <a:solidFill>
                  <a:schemeClr val="tx1"/>
                </a:solidFill>
                <a:latin typeface="Arial" panose="020B0604020202020204" pitchFamily="34" charset="0"/>
                <a:cs typeface="Arial" panose="020B0604020202020204" pitchFamily="34" charset="0"/>
              </a:defRPr>
            </a:lvl3pPr>
            <a:lvl4pPr marL="1600200" indent="-228600" eaLnBrk="0" hangingPunct="0">
              <a:defRPr sz="2400">
                <a:solidFill>
                  <a:schemeClr val="tx1"/>
                </a:solidFill>
                <a:latin typeface="Arial" panose="020B0604020202020204" pitchFamily="34" charset="0"/>
                <a:cs typeface="Arial" panose="020B0604020202020204" pitchFamily="34" charset="0"/>
              </a:defRPr>
            </a:lvl4pPr>
            <a:lvl5pPr marL="2057400" indent="-228600" eaLnBrk="0" hangingPunct="0">
              <a:defRPr sz="24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9pPr>
          </a:lstStyle>
          <a:p>
            <a:r>
              <a:rPr lang="nl-NL" sz="2800" dirty="0"/>
              <a:t>Een </a:t>
            </a:r>
            <a:r>
              <a:rPr lang="nl-NL" sz="2800" i="1" dirty="0"/>
              <a:t>milieukeurmerk </a:t>
            </a:r>
            <a:r>
              <a:rPr lang="nl-NL" sz="2800" dirty="0"/>
              <a:t>geeft aan dat het product milieuvriendelijk of diervriendelijk geproduceerd is. </a:t>
            </a:r>
          </a:p>
          <a:p>
            <a:endParaRPr lang="nl-NL" sz="2800" dirty="0"/>
          </a:p>
          <a:p>
            <a:r>
              <a:rPr lang="nl-NL" sz="2800" dirty="0"/>
              <a:t>Er zijn milieukeurmerken voor verschillende</a:t>
            </a:r>
          </a:p>
          <a:p>
            <a:r>
              <a:rPr lang="nl-NL" sz="2800" dirty="0"/>
              <a:t>productcategorieën, zoals voeding, kleding, cosmetica, hout en apparaten.</a:t>
            </a:r>
            <a:endParaRPr lang="nl-NL" altLang="nl-NL" sz="2800" dirty="0"/>
          </a:p>
        </p:txBody>
      </p:sp>
      <p:sp>
        <p:nvSpPr>
          <p:cNvPr id="9223" name="Tijdelijke aanduiding voor voettekst 4"/>
          <p:cNvSpPr txBox="1">
            <a:spLocks noGrp="1"/>
          </p:cNvSpPr>
          <p:nvPr/>
        </p:nvSpPr>
        <p:spPr bwMode="auto">
          <a:xfrm>
            <a:off x="3124200" y="6356350"/>
            <a:ext cx="2895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sz="2400">
                <a:solidFill>
                  <a:schemeClr val="tx1"/>
                </a:solidFill>
                <a:latin typeface="Arial" panose="020B0604020202020204" pitchFamily="34" charset="0"/>
                <a:cs typeface="Arial" panose="020B0604020202020204" pitchFamily="34" charset="0"/>
              </a:defRPr>
            </a:lvl1pPr>
            <a:lvl2pPr marL="742950" indent="-285750" eaLnBrk="0" hangingPunct="0">
              <a:defRPr sz="2400">
                <a:solidFill>
                  <a:schemeClr val="tx1"/>
                </a:solidFill>
                <a:latin typeface="Arial" panose="020B0604020202020204" pitchFamily="34" charset="0"/>
                <a:cs typeface="Arial" panose="020B0604020202020204" pitchFamily="34" charset="0"/>
              </a:defRPr>
            </a:lvl2pPr>
            <a:lvl3pPr marL="1143000" indent="-228600" eaLnBrk="0" hangingPunct="0">
              <a:defRPr sz="2400">
                <a:solidFill>
                  <a:schemeClr val="tx1"/>
                </a:solidFill>
                <a:latin typeface="Arial" panose="020B0604020202020204" pitchFamily="34" charset="0"/>
                <a:cs typeface="Arial" panose="020B0604020202020204" pitchFamily="34" charset="0"/>
              </a:defRPr>
            </a:lvl3pPr>
            <a:lvl4pPr marL="1600200" indent="-228600" eaLnBrk="0" hangingPunct="0">
              <a:defRPr sz="2400">
                <a:solidFill>
                  <a:schemeClr val="tx1"/>
                </a:solidFill>
                <a:latin typeface="Arial" panose="020B0604020202020204" pitchFamily="34" charset="0"/>
                <a:cs typeface="Arial" panose="020B0604020202020204" pitchFamily="34" charset="0"/>
              </a:defRPr>
            </a:lvl4pPr>
            <a:lvl5pPr marL="2057400" indent="-228600" eaLnBrk="0" hangingPunct="0">
              <a:defRPr sz="24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9pPr>
          </a:lstStyle>
          <a:p>
            <a:pPr algn="ctr" eaLnBrk="1" hangingPunct="1"/>
            <a:r>
              <a:rPr lang="nl-NL" altLang="nl-NL" sz="1000" dirty="0">
                <a:solidFill>
                  <a:srgbClr val="898989"/>
                </a:solidFill>
              </a:rPr>
              <a:t>© Noordhoff Uitgevers 2015</a:t>
            </a:r>
          </a:p>
        </p:txBody>
      </p:sp>
      <p:sp>
        <p:nvSpPr>
          <p:cNvPr id="6" name="Titel 1"/>
          <p:cNvSpPr txBox="1">
            <a:spLocks/>
          </p:cNvSpPr>
          <p:nvPr/>
        </p:nvSpPr>
        <p:spPr bwMode="auto">
          <a:xfrm>
            <a:off x="564681" y="404664"/>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pPr eaLnBrk="1" hangingPunct="1"/>
            <a:r>
              <a:rPr lang="nl-NL" altLang="nl-NL" sz="3600" kern="0" dirty="0">
                <a:solidFill>
                  <a:srgbClr val="54BDF2"/>
                </a:solidFill>
              </a:rPr>
              <a:t>Milieukeurmerk</a:t>
            </a:r>
          </a:p>
        </p:txBody>
      </p:sp>
      <p:pic>
        <p:nvPicPr>
          <p:cNvPr id="7" name="Picture 2"/>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121525" y="6061075"/>
            <a:ext cx="2009775" cy="590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ustDataLst>
      <p:tags r:id="rId1"/>
    </p:custDataLst>
    <p:extLst>
      <p:ext uri="{BB962C8B-B14F-4D97-AF65-F5344CB8AC3E}">
        <p14:creationId xmlns:p14="http://schemas.microsoft.com/office/powerpoint/2010/main" val="1824363620"/>
      </p:ext>
    </p:extLst>
  </p:cSld>
  <p:clrMapOvr>
    <a:masterClrMapping/>
  </p:clrMapOvr>
  <p:transition advClick="0"/>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9219"/>
                                        </p:tgtEl>
                                        <p:attrNameLst>
                                          <p:attrName>style.visibility</p:attrName>
                                        </p:attrNameLst>
                                      </p:cBhvr>
                                      <p:to>
                                        <p:strVal val="visible"/>
                                      </p:to>
                                    </p:set>
                                    <p:anim calcmode="lin" valueType="num">
                                      <p:cBhvr additive="base">
                                        <p:cTn id="7" dur="500" fill="hold"/>
                                        <p:tgtEl>
                                          <p:spTgt spid="9219"/>
                                        </p:tgtEl>
                                        <p:attrNameLst>
                                          <p:attrName>ppt_x</p:attrName>
                                        </p:attrNameLst>
                                      </p:cBhvr>
                                      <p:tavLst>
                                        <p:tav tm="0">
                                          <p:val>
                                            <p:strVal val="#ppt_x"/>
                                          </p:val>
                                        </p:tav>
                                        <p:tav tm="100000">
                                          <p:val>
                                            <p:strVal val="#ppt_x"/>
                                          </p:val>
                                        </p:tav>
                                      </p:tavLst>
                                    </p:anim>
                                    <p:anim calcmode="lin" valueType="num">
                                      <p:cBhvr additive="base">
                                        <p:cTn id="8" dur="500" fill="hold"/>
                                        <p:tgtEl>
                                          <p:spTgt spid="921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19"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Tekstvak 4"/>
          <p:cNvSpPr txBox="1">
            <a:spLocks noChangeArrowheads="1"/>
          </p:cNvSpPr>
          <p:nvPr/>
        </p:nvSpPr>
        <p:spPr bwMode="auto">
          <a:xfrm>
            <a:off x="667938" y="1844675"/>
            <a:ext cx="7921625" cy="26776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panose="020B0604020202020204" pitchFamily="34" charset="0"/>
                <a:cs typeface="Arial" panose="020B0604020202020204" pitchFamily="34" charset="0"/>
              </a:defRPr>
            </a:lvl1pPr>
            <a:lvl2pPr marL="742950" indent="-285750" eaLnBrk="0" hangingPunct="0">
              <a:defRPr sz="2400">
                <a:solidFill>
                  <a:schemeClr val="tx1"/>
                </a:solidFill>
                <a:latin typeface="Arial" panose="020B0604020202020204" pitchFamily="34" charset="0"/>
                <a:cs typeface="Arial" panose="020B0604020202020204" pitchFamily="34" charset="0"/>
              </a:defRPr>
            </a:lvl2pPr>
            <a:lvl3pPr marL="1143000" indent="-228600" eaLnBrk="0" hangingPunct="0">
              <a:defRPr sz="2400">
                <a:solidFill>
                  <a:schemeClr val="tx1"/>
                </a:solidFill>
                <a:latin typeface="Arial" panose="020B0604020202020204" pitchFamily="34" charset="0"/>
                <a:cs typeface="Arial" panose="020B0604020202020204" pitchFamily="34" charset="0"/>
              </a:defRPr>
            </a:lvl3pPr>
            <a:lvl4pPr marL="1600200" indent="-228600" eaLnBrk="0" hangingPunct="0">
              <a:defRPr sz="2400">
                <a:solidFill>
                  <a:schemeClr val="tx1"/>
                </a:solidFill>
                <a:latin typeface="Arial" panose="020B0604020202020204" pitchFamily="34" charset="0"/>
                <a:cs typeface="Arial" panose="020B0604020202020204" pitchFamily="34" charset="0"/>
              </a:defRPr>
            </a:lvl4pPr>
            <a:lvl5pPr marL="2057400" indent="-228600" eaLnBrk="0" hangingPunct="0">
              <a:defRPr sz="24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9pPr>
          </a:lstStyle>
          <a:p>
            <a:r>
              <a:rPr lang="nl-NL" sz="2800" dirty="0"/>
              <a:t>Vaak draait niet alleen de vervuiler op voor de kosten. Ook de samenleving heeft er last van. Als de samenleving nadelen ondervindt en meebetaalt aan het voorkomen of herstellen hiervan, zoals bij milieuschade, spreek je van </a:t>
            </a:r>
            <a:r>
              <a:rPr lang="nl-NL" sz="2800" i="1" dirty="0"/>
              <a:t>maatschappelijke kosten</a:t>
            </a:r>
            <a:r>
              <a:rPr lang="nl-NL" sz="2800" dirty="0"/>
              <a:t>.</a:t>
            </a:r>
          </a:p>
        </p:txBody>
      </p:sp>
      <p:sp>
        <p:nvSpPr>
          <p:cNvPr id="9223" name="Tijdelijke aanduiding voor voettekst 4"/>
          <p:cNvSpPr txBox="1">
            <a:spLocks noGrp="1"/>
          </p:cNvSpPr>
          <p:nvPr/>
        </p:nvSpPr>
        <p:spPr bwMode="auto">
          <a:xfrm>
            <a:off x="3124200" y="6356350"/>
            <a:ext cx="2895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sz="2400">
                <a:solidFill>
                  <a:schemeClr val="tx1"/>
                </a:solidFill>
                <a:latin typeface="Arial" panose="020B0604020202020204" pitchFamily="34" charset="0"/>
                <a:cs typeface="Arial" panose="020B0604020202020204" pitchFamily="34" charset="0"/>
              </a:defRPr>
            </a:lvl1pPr>
            <a:lvl2pPr marL="742950" indent="-285750" eaLnBrk="0" hangingPunct="0">
              <a:defRPr sz="2400">
                <a:solidFill>
                  <a:schemeClr val="tx1"/>
                </a:solidFill>
                <a:latin typeface="Arial" panose="020B0604020202020204" pitchFamily="34" charset="0"/>
                <a:cs typeface="Arial" panose="020B0604020202020204" pitchFamily="34" charset="0"/>
              </a:defRPr>
            </a:lvl2pPr>
            <a:lvl3pPr marL="1143000" indent="-228600" eaLnBrk="0" hangingPunct="0">
              <a:defRPr sz="2400">
                <a:solidFill>
                  <a:schemeClr val="tx1"/>
                </a:solidFill>
                <a:latin typeface="Arial" panose="020B0604020202020204" pitchFamily="34" charset="0"/>
                <a:cs typeface="Arial" panose="020B0604020202020204" pitchFamily="34" charset="0"/>
              </a:defRPr>
            </a:lvl3pPr>
            <a:lvl4pPr marL="1600200" indent="-228600" eaLnBrk="0" hangingPunct="0">
              <a:defRPr sz="2400">
                <a:solidFill>
                  <a:schemeClr val="tx1"/>
                </a:solidFill>
                <a:latin typeface="Arial" panose="020B0604020202020204" pitchFamily="34" charset="0"/>
                <a:cs typeface="Arial" panose="020B0604020202020204" pitchFamily="34" charset="0"/>
              </a:defRPr>
            </a:lvl4pPr>
            <a:lvl5pPr marL="2057400" indent="-228600" eaLnBrk="0" hangingPunct="0">
              <a:defRPr sz="24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9pPr>
          </a:lstStyle>
          <a:p>
            <a:pPr algn="ctr" eaLnBrk="1" hangingPunct="1"/>
            <a:r>
              <a:rPr lang="nl-NL" altLang="nl-NL" sz="1000" dirty="0">
                <a:solidFill>
                  <a:srgbClr val="898989"/>
                </a:solidFill>
              </a:rPr>
              <a:t>© Noordhoff Uitgevers 2015</a:t>
            </a:r>
          </a:p>
        </p:txBody>
      </p:sp>
      <p:sp>
        <p:nvSpPr>
          <p:cNvPr id="6" name="Titel 1"/>
          <p:cNvSpPr txBox="1">
            <a:spLocks/>
          </p:cNvSpPr>
          <p:nvPr/>
        </p:nvSpPr>
        <p:spPr bwMode="auto">
          <a:xfrm>
            <a:off x="564681" y="404664"/>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pPr eaLnBrk="1" hangingPunct="1"/>
            <a:r>
              <a:rPr lang="nl-NL" altLang="nl-NL" sz="3600" kern="0" dirty="0">
                <a:solidFill>
                  <a:srgbClr val="54BDF2"/>
                </a:solidFill>
              </a:rPr>
              <a:t>Maatschappelijke kosten </a:t>
            </a:r>
          </a:p>
        </p:txBody>
      </p:sp>
      <p:pic>
        <p:nvPicPr>
          <p:cNvPr id="7" name="Picture 2"/>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121525" y="6061075"/>
            <a:ext cx="2009775" cy="590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ustDataLst>
      <p:tags r:id="rId1"/>
    </p:custDataLst>
    <p:extLst>
      <p:ext uri="{BB962C8B-B14F-4D97-AF65-F5344CB8AC3E}">
        <p14:creationId xmlns:p14="http://schemas.microsoft.com/office/powerpoint/2010/main" val="4078339620"/>
      </p:ext>
    </p:extLst>
  </p:cSld>
  <p:clrMapOvr>
    <a:masterClrMapping/>
  </p:clrMapOvr>
  <p:transition advClick="0"/>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9219"/>
                                        </p:tgtEl>
                                        <p:attrNameLst>
                                          <p:attrName>style.visibility</p:attrName>
                                        </p:attrNameLst>
                                      </p:cBhvr>
                                      <p:to>
                                        <p:strVal val="visible"/>
                                      </p:to>
                                    </p:set>
                                    <p:anim calcmode="lin" valueType="num">
                                      <p:cBhvr additive="base">
                                        <p:cTn id="7" dur="500" fill="hold"/>
                                        <p:tgtEl>
                                          <p:spTgt spid="9219"/>
                                        </p:tgtEl>
                                        <p:attrNameLst>
                                          <p:attrName>ppt_x</p:attrName>
                                        </p:attrNameLst>
                                      </p:cBhvr>
                                      <p:tavLst>
                                        <p:tav tm="0">
                                          <p:val>
                                            <p:strVal val="#ppt_x"/>
                                          </p:val>
                                        </p:tav>
                                        <p:tav tm="100000">
                                          <p:val>
                                            <p:strVal val="#ppt_x"/>
                                          </p:val>
                                        </p:tav>
                                      </p:tavLst>
                                    </p:anim>
                                    <p:anim calcmode="lin" valueType="num">
                                      <p:cBhvr additive="base">
                                        <p:cTn id="8" dur="500" fill="hold"/>
                                        <p:tgtEl>
                                          <p:spTgt spid="921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19" grpId="0"/>
    </p:bldLst>
  </p:timing>
</p:sld>
</file>

<file path=ppt/tags/tag1.xml><?xml version="1.0" encoding="utf-8"?>
<p:tagLst xmlns:a="http://schemas.openxmlformats.org/drawingml/2006/main" xmlns:r="http://schemas.openxmlformats.org/officeDocument/2006/relationships" xmlns:p="http://schemas.openxmlformats.org/presentationml/2006/main">
  <p:tag name="DCTM_PRESENTATION_ID" val="09000e5e80b3f069"/>
</p:tagLst>
</file>

<file path=ppt/tags/tag10.xml><?xml version="1.0" encoding="utf-8"?>
<p:tagLst xmlns:a="http://schemas.openxmlformats.org/drawingml/2006/main" xmlns:r="http://schemas.openxmlformats.org/officeDocument/2006/relationships" xmlns:p="http://schemas.openxmlformats.org/presentationml/2006/main">
  <p:tag name="DCTM_SLIDE_ID" val="09000e5e80b3f193"/>
</p:tagLst>
</file>

<file path=ppt/tags/tag11.xml><?xml version="1.0" encoding="utf-8"?>
<p:tagLst xmlns:a="http://schemas.openxmlformats.org/drawingml/2006/main" xmlns:r="http://schemas.openxmlformats.org/officeDocument/2006/relationships" xmlns:p="http://schemas.openxmlformats.org/presentationml/2006/main">
  <p:tag name="DCTM_SLIDE_ID" val="09000e5e80b3f194"/>
</p:tagLst>
</file>

<file path=ppt/tags/tag2.xml><?xml version="1.0" encoding="utf-8"?>
<p:tagLst xmlns:a="http://schemas.openxmlformats.org/drawingml/2006/main" xmlns:r="http://schemas.openxmlformats.org/officeDocument/2006/relationships" xmlns:p="http://schemas.openxmlformats.org/presentationml/2006/main">
  <p:tag name="DCTM_SLIDE_ID" val="09000e5e80b3f135"/>
</p:tagLst>
</file>

<file path=ppt/tags/tag3.xml><?xml version="1.0" encoding="utf-8"?>
<p:tagLst xmlns:a="http://schemas.openxmlformats.org/drawingml/2006/main" xmlns:r="http://schemas.openxmlformats.org/officeDocument/2006/relationships" xmlns:p="http://schemas.openxmlformats.org/presentationml/2006/main">
  <p:tag name="DCTM_SLIDE_ID" val="09000e5e80b3f136"/>
</p:tagLst>
</file>

<file path=ppt/tags/tag4.xml><?xml version="1.0" encoding="utf-8"?>
<p:tagLst xmlns:a="http://schemas.openxmlformats.org/drawingml/2006/main" xmlns:r="http://schemas.openxmlformats.org/officeDocument/2006/relationships" xmlns:p="http://schemas.openxmlformats.org/presentationml/2006/main">
  <p:tag name="DCTM_SLIDE_ID" val="09000e5e80b3f137"/>
</p:tagLst>
</file>

<file path=ppt/tags/tag5.xml><?xml version="1.0" encoding="utf-8"?>
<p:tagLst xmlns:a="http://schemas.openxmlformats.org/drawingml/2006/main" xmlns:r="http://schemas.openxmlformats.org/officeDocument/2006/relationships" xmlns:p="http://schemas.openxmlformats.org/presentationml/2006/main">
  <p:tag name="DCTM_SLIDE_ID" val="09000e5e80b3f138"/>
</p:tagLst>
</file>

<file path=ppt/tags/tag6.xml><?xml version="1.0" encoding="utf-8"?>
<p:tagLst xmlns:a="http://schemas.openxmlformats.org/drawingml/2006/main" xmlns:r="http://schemas.openxmlformats.org/officeDocument/2006/relationships" xmlns:p="http://schemas.openxmlformats.org/presentationml/2006/main">
  <p:tag name="DCTM_SLIDE_ID" val="09000e5e80b3f139"/>
</p:tagLst>
</file>

<file path=ppt/tags/tag7.xml><?xml version="1.0" encoding="utf-8"?>
<p:tagLst xmlns:a="http://schemas.openxmlformats.org/drawingml/2006/main" xmlns:r="http://schemas.openxmlformats.org/officeDocument/2006/relationships" xmlns:p="http://schemas.openxmlformats.org/presentationml/2006/main">
  <p:tag name="DCTM_SLIDE_ID" val="09000e5e80b3f190"/>
</p:tagLst>
</file>

<file path=ppt/tags/tag8.xml><?xml version="1.0" encoding="utf-8"?>
<p:tagLst xmlns:a="http://schemas.openxmlformats.org/drawingml/2006/main" xmlns:r="http://schemas.openxmlformats.org/officeDocument/2006/relationships" xmlns:p="http://schemas.openxmlformats.org/presentationml/2006/main">
  <p:tag name="DCTM_SLIDE_ID" val="09000e5e80b3f191"/>
</p:tagLst>
</file>

<file path=ppt/tags/tag9.xml><?xml version="1.0" encoding="utf-8"?>
<p:tagLst xmlns:a="http://schemas.openxmlformats.org/drawingml/2006/main" xmlns:r="http://schemas.openxmlformats.org/officeDocument/2006/relationships" xmlns:p="http://schemas.openxmlformats.org/presentationml/2006/main">
  <p:tag name="DCTM_SLIDE_ID" val="09000e5e80b3f192"/>
</p:tagLst>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tandaardontwerp">
  <a:themeElements>
    <a:clrScheme name="Standaardontwerp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Standaardontwerp">
      <a:majorFont>
        <a:latin typeface="Arial"/>
        <a:ea typeface=""/>
        <a:cs typeface=""/>
      </a:majorFont>
      <a:minorFont>
        <a:latin typeface="Arial"/>
        <a:ea typeface=""/>
        <a:cs typeface=""/>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Standaardontwerp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Standaardontwerp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Standaardontwerp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Standaardontwerp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Standaardontwerp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Standaardontwerp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Standaardontwerp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Standaardontwerp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Standaardontwerp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Standaardontwerp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Standaardontwerp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Standaardontwerp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7_Metro">
  <a:themeElements>
    <a:clrScheme name="Metro">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7_Metro">
      <a:majorFont>
        <a:latin typeface=""/>
        <a:ea typeface=""/>
        <a:cs typeface=""/>
      </a:majorFont>
      <a:minorFont>
        <a:latin typeface=""/>
        <a:ea typeface=""/>
        <a:cs typeface=""/>
      </a:minorFont>
    </a:fontScheme>
    <a:fmtScheme name="Metro">
      <a:fillStyleLst>
        <a:solidFill>
          <a:schemeClr val="phClr"/>
        </a:solidFill>
        <a:gradFill rotWithShape="1">
          <a:gsLst>
            <a:gs pos="0">
              <a:schemeClr val="phClr">
                <a:tint val="25000"/>
                <a:satMod val="125000"/>
              </a:schemeClr>
            </a:gs>
            <a:gs pos="40000">
              <a:schemeClr val="phClr">
                <a:tint val="55000"/>
                <a:satMod val="130000"/>
              </a:schemeClr>
            </a:gs>
            <a:gs pos="50000">
              <a:schemeClr val="phClr">
                <a:tint val="59000"/>
                <a:satMod val="130000"/>
              </a:schemeClr>
            </a:gs>
            <a:gs pos="65000">
              <a:schemeClr val="phClr">
                <a:tint val="55000"/>
                <a:satMod val="130000"/>
              </a:schemeClr>
            </a:gs>
            <a:gs pos="100000">
              <a:schemeClr val="phClr">
                <a:tint val="20000"/>
                <a:satMod val="125000"/>
              </a:schemeClr>
            </a:gs>
          </a:gsLst>
          <a:lin ang="5400000" scaled="0"/>
        </a:gradFill>
        <a:gradFill rotWithShape="1">
          <a:gsLst>
            <a:gs pos="0">
              <a:schemeClr val="phClr">
                <a:tint val="48000"/>
                <a:satMod val="138000"/>
              </a:schemeClr>
            </a:gs>
            <a:gs pos="25000">
              <a:schemeClr val="phClr">
                <a:tint val="85000"/>
              </a:schemeClr>
            </a:gs>
            <a:gs pos="40000">
              <a:schemeClr val="phClr">
                <a:tint val="92000"/>
              </a:schemeClr>
            </a:gs>
            <a:gs pos="50000">
              <a:schemeClr val="phClr">
                <a:tint val="93000"/>
              </a:schemeClr>
            </a:gs>
            <a:gs pos="60000">
              <a:schemeClr val="phClr">
                <a:tint val="92000"/>
              </a:schemeClr>
            </a:gs>
            <a:gs pos="75000">
              <a:schemeClr val="phClr">
                <a:tint val="83000"/>
                <a:satMod val="108000"/>
              </a:schemeClr>
            </a:gs>
            <a:gs pos="100000">
              <a:schemeClr val="phClr">
                <a:tint val="48000"/>
                <a:satMod val="150000"/>
              </a:schemeClr>
            </a:gs>
          </a:gsLst>
          <a:lin ang="5400000" scaled="0"/>
        </a:gradFill>
      </a:fillStyleLst>
      <a:lnStyleLst>
        <a:ln w="12000" cap="flat" cmpd="sng" algn="ctr">
          <a:solidFill>
            <a:schemeClr val="phClr"/>
          </a:solidFill>
          <a:prstDash val="solid"/>
        </a:ln>
        <a:ln w="19050" cap="flat" cmpd="sng" algn="ctr">
          <a:solidFill>
            <a:schemeClr val="phClr"/>
          </a:solidFill>
          <a:prstDash val="solid"/>
        </a:ln>
        <a:ln w="38100" cap="flat" cmpd="sng" algn="ctr">
          <a:solidFill>
            <a:schemeClr val="phClr"/>
          </a:solidFill>
          <a:prstDash val="solid"/>
        </a:ln>
      </a:lnStyleLst>
      <a:effectStyleLst>
        <a:effectStyle>
          <a:effectLst>
            <a:glow rad="63500">
              <a:schemeClr val="phClr">
                <a:alpha val="45000"/>
                <a:satMod val="120000"/>
              </a:schemeClr>
            </a:glow>
          </a:effectLst>
        </a:effectStyle>
        <a:effectStyle>
          <a:effectLst>
            <a:glow rad="63500">
              <a:schemeClr val="phClr">
                <a:alpha val="45000"/>
                <a:satMod val="120000"/>
              </a:schemeClr>
            </a:glow>
          </a:effectLst>
          <a:scene3d>
            <a:camera prst="orthographicFront" fov="0">
              <a:rot lat="0" lon="0" rev="0"/>
            </a:camera>
            <a:lightRig rig="brightRoom" dir="tl">
              <a:rot lat="0" lon="0" rev="8700000"/>
            </a:lightRig>
          </a:scene3d>
          <a:sp3d>
            <a:bevelT w="0" h="0"/>
            <a:contourClr>
              <a:schemeClr val="phClr">
                <a:tint val="70000"/>
              </a:schemeClr>
            </a:contourClr>
          </a:sp3d>
        </a:effectStyle>
        <a:effectStyle>
          <a:effectLst>
            <a:glow rad="101500">
              <a:schemeClr val="phClr">
                <a:alpha val="42000"/>
                <a:satMod val="120000"/>
              </a:schemeClr>
            </a:glow>
          </a:effectLst>
          <a:scene3d>
            <a:camera prst="orthographicFront" fov="0">
              <a:rot lat="0" lon="0" rev="0"/>
            </a:camera>
            <a:lightRig rig="glow" dir="t">
              <a:rot lat="0" lon="0" rev="4800000"/>
            </a:lightRig>
          </a:scene3d>
          <a:sp3d prstMaterial="powder">
            <a:bevelT w="50800" h="50800"/>
            <a:contourClr>
              <a:schemeClr val="phClr"/>
            </a:contourClr>
          </a:sp3d>
        </a:effectStyle>
      </a:effectStyleLst>
      <a:bgFillStyleLst>
        <a:solidFill>
          <a:schemeClr val="phClr"/>
        </a:solidFill>
        <a:gradFill rotWithShape="1">
          <a:gsLst>
            <a:gs pos="0">
              <a:schemeClr val="bg1">
                <a:shade val="100000"/>
                <a:satMod val="150000"/>
              </a:schemeClr>
            </a:gs>
            <a:gs pos="65000">
              <a:schemeClr val="bg1">
                <a:shade val="90000"/>
                <a:satMod val="375000"/>
              </a:schemeClr>
            </a:gs>
            <a:gs pos="100000">
              <a:schemeClr val="phClr">
                <a:tint val="88000"/>
                <a:satMod val="400000"/>
              </a:schemeClr>
            </a:gs>
          </a:gsLst>
          <a:lin ang="5400000" scaled="0"/>
        </a:gradFill>
        <a:blipFill>
          <a:blip xmlns:r="http://schemas.openxmlformats.org/officeDocument/2006/relationships" r:embed="rId1">
            <a:duotone>
              <a:schemeClr val="phClr">
                <a:shade val="40000"/>
                <a:satMod val="180000"/>
              </a:schemeClr>
              <a:schemeClr val="phClr">
                <a:tint val="90000"/>
                <a:satMod val="200000"/>
              </a:schemeClr>
            </a:duotone>
          </a:blip>
          <a:tile tx="0" ty="0" sx="80000" sy="80000" flip="none" algn="tl"/>
        </a:blipFill>
      </a:bgFillStyleLst>
    </a:fmtScheme>
  </a:themeElements>
  <a:objectDefaults/>
  <a:extraClrSchemeLst/>
</a:theme>
</file>

<file path=ppt/theme/theme3.xml><?xml version="1.0" encoding="utf-8"?>
<a:theme xmlns:a="http://schemas.openxmlformats.org/drawingml/2006/main" name="Office-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Kantoorthema">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toor">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Metro</Template>
  <TotalTime>1</TotalTime>
  <Words>411</Words>
  <Application>Microsoft Office PowerPoint</Application>
  <PresentationFormat>Diavoorstelling (4:3)</PresentationFormat>
  <Paragraphs>66</Paragraphs>
  <Slides>10</Slides>
  <Notes>8</Notes>
  <HiddenSlides>0</HiddenSlides>
  <MMClips>0</MMClips>
  <ScaleCrop>false</ScaleCrop>
  <HeadingPairs>
    <vt:vector size="6" baseType="variant">
      <vt:variant>
        <vt:lpstr>Gebruikte lettertypen</vt:lpstr>
      </vt:variant>
      <vt:variant>
        <vt:i4>6</vt:i4>
      </vt:variant>
      <vt:variant>
        <vt:lpstr>Thema</vt:lpstr>
      </vt:variant>
      <vt:variant>
        <vt:i4>2</vt:i4>
      </vt:variant>
      <vt:variant>
        <vt:lpstr>Diatitels</vt:lpstr>
      </vt:variant>
      <vt:variant>
        <vt:i4>10</vt:i4>
      </vt:variant>
    </vt:vector>
  </HeadingPairs>
  <TitlesOfParts>
    <vt:vector size="18" baseType="lpstr">
      <vt:lpstr>Arial</vt:lpstr>
      <vt:lpstr>Calibri</vt:lpstr>
      <vt:lpstr>Consolas</vt:lpstr>
      <vt:lpstr>Wingdings</vt:lpstr>
      <vt:lpstr>Wingdings 2</vt:lpstr>
      <vt:lpstr>Wingdings 3</vt:lpstr>
      <vt:lpstr>Standaardontwerp</vt:lpstr>
      <vt:lpstr>7_Metro</vt:lpstr>
      <vt:lpstr>§2.4 Consumeren of consuminderen?</vt:lpstr>
      <vt:lpstr>§2.4 Consumeren of consuminderen?</vt:lpstr>
      <vt:lpstr>Milieuschade</vt:lpstr>
      <vt:lpstr>Milieuschade</vt:lpstr>
      <vt:lpstr>PowerPoint-presentatie</vt:lpstr>
      <vt:lpstr>PowerPoint-presentatie</vt:lpstr>
      <vt:lpstr>PowerPoint-presentatie</vt:lpstr>
      <vt:lpstr>PowerPoint-presentatie</vt:lpstr>
      <vt:lpstr>PowerPoint-presentatie</vt:lpstr>
      <vt:lpstr>PowerPoint-presentatie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 1</dc:title>
  <dc:creator>rob van der feen</dc:creator>
  <cp:lastModifiedBy>Mosink, HPC (Ron)</cp:lastModifiedBy>
  <cp:revision>235</cp:revision>
  <dcterms:created xsi:type="dcterms:W3CDTF">2009-03-16T17:34:45Z</dcterms:created>
  <dcterms:modified xsi:type="dcterms:W3CDTF">2021-04-12T06:01:36Z</dcterms:modified>
</cp:coreProperties>
</file>