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 id="2147483821" r:id="rId2"/>
  </p:sldMasterIdLst>
  <p:notesMasterIdLst>
    <p:notesMasterId r:id="rId13"/>
  </p:notesMasterIdLst>
  <p:handoutMasterIdLst>
    <p:handoutMasterId r:id="rId14"/>
  </p:handoutMasterIdLst>
  <p:sldIdLst>
    <p:sldId id="327" r:id="rId3"/>
    <p:sldId id="346" r:id="rId4"/>
    <p:sldId id="344" r:id="rId5"/>
    <p:sldId id="340" r:id="rId6"/>
    <p:sldId id="341" r:id="rId7"/>
    <p:sldId id="328" r:id="rId8"/>
    <p:sldId id="345" r:id="rId9"/>
    <p:sldId id="342" r:id="rId10"/>
    <p:sldId id="329" r:id="rId11"/>
    <p:sldId id="343" r:id="rId12"/>
  </p:sldIdLst>
  <p:sldSz cx="9144000" cy="6858000" type="screen4x3"/>
  <p:notesSz cx="6858000" cy="9144000"/>
  <p:custDataLst>
    <p:tags r:id="rId15"/>
  </p:custDataLst>
  <p:defaultTextStyle>
    <a:defPPr>
      <a:defRPr lang="nl-NL"/>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bruiker" initials="G" lastIdx="6" clrIdx="0"/>
  <p:cmAuthor id="2" name="Vries, Sander de" initials="SdV"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4BDF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86" autoAdjust="0"/>
    <p:restoredTop sz="99884" autoAdjust="0"/>
  </p:normalViewPr>
  <p:slideViewPr>
    <p:cSldViewPr>
      <p:cViewPr varScale="1">
        <p:scale>
          <a:sx n="84" d="100"/>
          <a:sy n="84" d="100"/>
        </p:scale>
        <p:origin x="13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nl-NL" altLang="nl-NL"/>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CCBCCEBA-9620-4A8B-AC0A-4ED96A5EEA0C}" type="datetimeFigureOut">
              <a:rPr lang="nl-NL" altLang="nl-NL"/>
              <a:pPr/>
              <a:t>12-4-2021</a:t>
            </a:fld>
            <a:endParaRPr lang="nl-NL" altLang="nl-NL"/>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nl-NL" altLang="nl-NL"/>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54CB1A10-D4B8-42AF-804C-E07D51215923}" type="slidenum">
              <a:rPr lang="nl-NL" altLang="nl-NL"/>
              <a:pPr/>
              <a:t>‹nr.›</a:t>
            </a:fld>
            <a:endParaRPr lang="nl-NL" altLang="nl-NL"/>
          </a:p>
        </p:txBody>
      </p:sp>
    </p:spTree>
    <p:extLst>
      <p:ext uri="{BB962C8B-B14F-4D97-AF65-F5344CB8AC3E}">
        <p14:creationId xmlns:p14="http://schemas.microsoft.com/office/powerpoint/2010/main" val="3501278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nl-NL" alt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8C747A7-EFEB-4F7E-91EA-9181857640EB}" type="datetimeFigureOut">
              <a:rPr lang="nl-NL"/>
              <a:pPr>
                <a:defRPr/>
              </a:pPr>
              <a:t>12-4-2021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nl-NL" alt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4BF427E-C23D-459C-A6A1-1EF3CA0020A6}" type="slidenum">
              <a:rPr lang="nl-NL" altLang="nl-NL"/>
              <a:pPr/>
              <a:t>‹nr.›</a:t>
            </a:fld>
            <a:endParaRPr lang="nl-NL" altLang="nl-NL"/>
          </a:p>
        </p:txBody>
      </p:sp>
    </p:spTree>
    <p:extLst>
      <p:ext uri="{BB962C8B-B14F-4D97-AF65-F5344CB8AC3E}">
        <p14:creationId xmlns:p14="http://schemas.microsoft.com/office/powerpoint/2010/main" val="2670519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5"/>
          </p:nvPr>
        </p:nvSpPr>
        <p:spPr/>
        <p:txBody>
          <a:bodyPr/>
          <a:lstStyle/>
          <a:p>
            <a:fld id="{62492722-0B17-4BB7-8E7F-D0D498476E00}" type="slidenum">
              <a:rPr lang="nl-NL" altLang="nl-NL"/>
              <a:pPr/>
              <a:t>3</a:t>
            </a:fld>
            <a:endParaRPr lang="nl-NL" altLang="nl-NL"/>
          </a:p>
        </p:txBody>
      </p:sp>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6388"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9AA6EB1-83D1-44BB-99D7-9FDEA7101A93}" type="slidenum">
              <a:rPr lang="nl-NL" altLang="nl-NL" sz="1200">
                <a:latin typeface="Calibri" panose="020F0502020204030204" pitchFamily="34" charset="0"/>
              </a:rPr>
              <a:pPr algn="r" eaLnBrk="1" hangingPunct="1"/>
              <a:t>3</a:t>
            </a:fld>
            <a:endParaRPr lang="nl-NL" altLang="nl-NL" sz="1200">
              <a:latin typeface="Calibri" panose="020F0502020204030204" pitchFamily="34" charset="0"/>
            </a:endParaRPr>
          </a:p>
        </p:txBody>
      </p:sp>
    </p:spTree>
    <p:extLst>
      <p:ext uri="{BB962C8B-B14F-4D97-AF65-F5344CB8AC3E}">
        <p14:creationId xmlns:p14="http://schemas.microsoft.com/office/powerpoint/2010/main" val="1035061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5"/>
          </p:nvPr>
        </p:nvSpPr>
        <p:spPr/>
        <p:txBody>
          <a:bodyPr/>
          <a:lstStyle/>
          <a:p>
            <a:fld id="{62492722-0B17-4BB7-8E7F-D0D498476E00}" type="slidenum">
              <a:rPr lang="nl-NL" altLang="nl-NL"/>
              <a:pPr/>
              <a:t>4</a:t>
            </a:fld>
            <a:endParaRPr lang="nl-NL" altLang="nl-NL"/>
          </a:p>
        </p:txBody>
      </p:sp>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6388"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9AA6EB1-83D1-44BB-99D7-9FDEA7101A93}" type="slidenum">
              <a:rPr lang="nl-NL" altLang="nl-NL" sz="1200">
                <a:latin typeface="Calibri" panose="020F0502020204030204" pitchFamily="34" charset="0"/>
              </a:rPr>
              <a:pPr algn="r" eaLnBrk="1" hangingPunct="1"/>
              <a:t>4</a:t>
            </a:fld>
            <a:endParaRPr lang="nl-NL" altLang="nl-NL" sz="1200">
              <a:latin typeface="Calibri" panose="020F0502020204030204" pitchFamily="34" charset="0"/>
            </a:endParaRPr>
          </a:p>
        </p:txBody>
      </p:sp>
    </p:spTree>
    <p:extLst>
      <p:ext uri="{BB962C8B-B14F-4D97-AF65-F5344CB8AC3E}">
        <p14:creationId xmlns:p14="http://schemas.microsoft.com/office/powerpoint/2010/main" val="201547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5"/>
          </p:nvPr>
        </p:nvSpPr>
        <p:spPr/>
        <p:txBody>
          <a:bodyPr/>
          <a:lstStyle/>
          <a:p>
            <a:fld id="{62492722-0B17-4BB7-8E7F-D0D498476E00}" type="slidenum">
              <a:rPr lang="nl-NL" altLang="nl-NL"/>
              <a:pPr/>
              <a:t>5</a:t>
            </a:fld>
            <a:endParaRPr lang="nl-NL" altLang="nl-NL"/>
          </a:p>
        </p:txBody>
      </p:sp>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6388"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9AA6EB1-83D1-44BB-99D7-9FDEA7101A93}" type="slidenum">
              <a:rPr lang="nl-NL" altLang="nl-NL" sz="1200">
                <a:latin typeface="Calibri" panose="020F0502020204030204" pitchFamily="34" charset="0"/>
              </a:rPr>
              <a:pPr algn="r" eaLnBrk="1" hangingPunct="1"/>
              <a:t>5</a:t>
            </a:fld>
            <a:endParaRPr lang="nl-NL" altLang="nl-NL" sz="1200">
              <a:latin typeface="Calibri" panose="020F0502020204030204" pitchFamily="34" charset="0"/>
            </a:endParaRPr>
          </a:p>
        </p:txBody>
      </p:sp>
    </p:spTree>
    <p:extLst>
      <p:ext uri="{BB962C8B-B14F-4D97-AF65-F5344CB8AC3E}">
        <p14:creationId xmlns:p14="http://schemas.microsoft.com/office/powerpoint/2010/main" val="3317048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5"/>
          </p:nvPr>
        </p:nvSpPr>
        <p:spPr/>
        <p:txBody>
          <a:bodyPr/>
          <a:lstStyle/>
          <a:p>
            <a:fld id="{62492722-0B17-4BB7-8E7F-D0D498476E00}" type="slidenum">
              <a:rPr lang="nl-NL" altLang="nl-NL"/>
              <a:pPr/>
              <a:t>6</a:t>
            </a:fld>
            <a:endParaRPr lang="nl-NL" altLang="nl-NL"/>
          </a:p>
        </p:txBody>
      </p:sp>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6388"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9AA6EB1-83D1-44BB-99D7-9FDEA7101A93}" type="slidenum">
              <a:rPr lang="nl-NL" altLang="nl-NL" sz="1200">
                <a:latin typeface="Calibri" panose="020F0502020204030204" pitchFamily="34" charset="0"/>
              </a:rPr>
              <a:pPr algn="r" eaLnBrk="1" hangingPunct="1"/>
              <a:t>6</a:t>
            </a:fld>
            <a:endParaRPr lang="nl-NL" altLang="nl-NL" sz="1200">
              <a:latin typeface="Calibri" panose="020F0502020204030204" pitchFamily="34" charset="0"/>
            </a:endParaRPr>
          </a:p>
        </p:txBody>
      </p:sp>
    </p:spTree>
    <p:extLst>
      <p:ext uri="{BB962C8B-B14F-4D97-AF65-F5344CB8AC3E}">
        <p14:creationId xmlns:p14="http://schemas.microsoft.com/office/powerpoint/2010/main" val="3463699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5"/>
          </p:nvPr>
        </p:nvSpPr>
        <p:spPr/>
        <p:txBody>
          <a:bodyPr/>
          <a:lstStyle/>
          <a:p>
            <a:fld id="{62492722-0B17-4BB7-8E7F-D0D498476E00}" type="slidenum">
              <a:rPr lang="nl-NL" altLang="nl-NL"/>
              <a:pPr/>
              <a:t>7</a:t>
            </a:fld>
            <a:endParaRPr lang="nl-NL" altLang="nl-NL"/>
          </a:p>
        </p:txBody>
      </p:sp>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6388"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9AA6EB1-83D1-44BB-99D7-9FDEA7101A93}" type="slidenum">
              <a:rPr lang="nl-NL" altLang="nl-NL" sz="1200">
                <a:latin typeface="Calibri" panose="020F0502020204030204" pitchFamily="34" charset="0"/>
              </a:rPr>
              <a:pPr algn="r" eaLnBrk="1" hangingPunct="1"/>
              <a:t>7</a:t>
            </a:fld>
            <a:endParaRPr lang="nl-NL" altLang="nl-NL" sz="1200">
              <a:latin typeface="Calibri" panose="020F0502020204030204" pitchFamily="34" charset="0"/>
            </a:endParaRPr>
          </a:p>
        </p:txBody>
      </p:sp>
    </p:spTree>
    <p:extLst>
      <p:ext uri="{BB962C8B-B14F-4D97-AF65-F5344CB8AC3E}">
        <p14:creationId xmlns:p14="http://schemas.microsoft.com/office/powerpoint/2010/main" val="3391773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5"/>
          </p:nvPr>
        </p:nvSpPr>
        <p:spPr/>
        <p:txBody>
          <a:bodyPr/>
          <a:lstStyle/>
          <a:p>
            <a:fld id="{62492722-0B17-4BB7-8E7F-D0D498476E00}" type="slidenum">
              <a:rPr lang="nl-NL" altLang="nl-NL"/>
              <a:pPr/>
              <a:t>8</a:t>
            </a:fld>
            <a:endParaRPr lang="nl-NL" altLang="nl-NL"/>
          </a:p>
        </p:txBody>
      </p:sp>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6388"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9AA6EB1-83D1-44BB-99D7-9FDEA7101A93}" type="slidenum">
              <a:rPr lang="nl-NL" altLang="nl-NL" sz="1200">
                <a:latin typeface="Calibri" panose="020F0502020204030204" pitchFamily="34" charset="0"/>
              </a:rPr>
              <a:pPr algn="r" eaLnBrk="1" hangingPunct="1"/>
              <a:t>8</a:t>
            </a:fld>
            <a:endParaRPr lang="nl-NL" altLang="nl-NL" sz="1200">
              <a:latin typeface="Calibri" panose="020F0502020204030204" pitchFamily="34" charset="0"/>
            </a:endParaRPr>
          </a:p>
        </p:txBody>
      </p:sp>
    </p:spTree>
    <p:extLst>
      <p:ext uri="{BB962C8B-B14F-4D97-AF65-F5344CB8AC3E}">
        <p14:creationId xmlns:p14="http://schemas.microsoft.com/office/powerpoint/2010/main" val="3005486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5"/>
          </p:nvPr>
        </p:nvSpPr>
        <p:spPr/>
        <p:txBody>
          <a:bodyPr/>
          <a:lstStyle/>
          <a:p>
            <a:fld id="{62492722-0B17-4BB7-8E7F-D0D498476E00}" type="slidenum">
              <a:rPr lang="nl-NL" altLang="nl-NL"/>
              <a:pPr/>
              <a:t>9</a:t>
            </a:fld>
            <a:endParaRPr lang="nl-NL" altLang="nl-NL"/>
          </a:p>
        </p:txBody>
      </p:sp>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6388"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9AA6EB1-83D1-44BB-99D7-9FDEA7101A93}" type="slidenum">
              <a:rPr lang="nl-NL" altLang="nl-NL" sz="1200">
                <a:latin typeface="Calibri" panose="020F0502020204030204" pitchFamily="34" charset="0"/>
              </a:rPr>
              <a:pPr algn="r" eaLnBrk="1" hangingPunct="1"/>
              <a:t>9</a:t>
            </a:fld>
            <a:endParaRPr lang="nl-NL" altLang="nl-NL" sz="1200">
              <a:latin typeface="Calibri" panose="020F0502020204030204" pitchFamily="34" charset="0"/>
            </a:endParaRPr>
          </a:p>
        </p:txBody>
      </p:sp>
    </p:spTree>
    <p:extLst>
      <p:ext uri="{BB962C8B-B14F-4D97-AF65-F5344CB8AC3E}">
        <p14:creationId xmlns:p14="http://schemas.microsoft.com/office/powerpoint/2010/main" val="827649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5"/>
          </p:nvPr>
        </p:nvSpPr>
        <p:spPr/>
        <p:txBody>
          <a:bodyPr/>
          <a:lstStyle/>
          <a:p>
            <a:fld id="{62492722-0B17-4BB7-8E7F-D0D498476E00}" type="slidenum">
              <a:rPr lang="nl-NL" altLang="nl-NL"/>
              <a:pPr/>
              <a:t>10</a:t>
            </a:fld>
            <a:endParaRPr lang="nl-NL" altLang="nl-NL"/>
          </a:p>
        </p:txBody>
      </p:sp>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6388"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9AA6EB1-83D1-44BB-99D7-9FDEA7101A93}" type="slidenum">
              <a:rPr lang="nl-NL" altLang="nl-NL" sz="1200">
                <a:latin typeface="Calibri" panose="020F0502020204030204" pitchFamily="34" charset="0"/>
              </a:rPr>
              <a:pPr algn="r" eaLnBrk="1" hangingPunct="1"/>
              <a:t>10</a:t>
            </a:fld>
            <a:endParaRPr lang="nl-NL" altLang="nl-NL" sz="1200">
              <a:latin typeface="Calibri" panose="020F0502020204030204" pitchFamily="34" charset="0"/>
            </a:endParaRPr>
          </a:p>
        </p:txBody>
      </p:sp>
    </p:spTree>
    <p:extLst>
      <p:ext uri="{BB962C8B-B14F-4D97-AF65-F5344CB8AC3E}">
        <p14:creationId xmlns:p14="http://schemas.microsoft.com/office/powerpoint/2010/main" val="2821366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het opmaakprofiel van de modelondertitel te bewerken</a:t>
            </a:r>
          </a:p>
        </p:txBody>
      </p:sp>
      <p:sp>
        <p:nvSpPr>
          <p:cNvPr id="4" name="Rectangle 4"/>
          <p:cNvSpPr>
            <a:spLocks noGrp="1" noChangeArrowheads="1"/>
          </p:cNvSpPr>
          <p:nvPr>
            <p:ph type="dt" sz="half" idx="10"/>
          </p:nvPr>
        </p:nvSpPr>
        <p:spPr>
          <a:ln/>
        </p:spPr>
        <p:txBody>
          <a:bodyPr/>
          <a:lstStyle>
            <a:lvl1pPr>
              <a:defRPr/>
            </a:lvl1pPr>
          </a:lstStyle>
          <a:p>
            <a:pPr>
              <a:defRPr/>
            </a:pPr>
            <a:fld id="{62A6C6D8-DD7A-4F7E-9367-2CFD54162923}" type="datetime1">
              <a:rPr lang="nl-NL"/>
              <a:pPr>
                <a:defRPr/>
              </a:pPr>
              <a:t>12-4-2021</a:t>
            </a:fld>
            <a:endParaRPr lang="nl-NL"/>
          </a:p>
        </p:txBody>
      </p:sp>
      <p:sp>
        <p:nvSpPr>
          <p:cNvPr id="5"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6" name="Rectangle 6"/>
          <p:cNvSpPr>
            <a:spLocks noGrp="1" noChangeArrowheads="1"/>
          </p:cNvSpPr>
          <p:nvPr>
            <p:ph type="sldNum" sz="quarter" idx="12"/>
          </p:nvPr>
        </p:nvSpPr>
        <p:spPr>
          <a:ln/>
        </p:spPr>
        <p:txBody>
          <a:bodyPr/>
          <a:lstStyle>
            <a:lvl1pPr>
              <a:defRPr/>
            </a:lvl1pPr>
          </a:lstStyle>
          <a:p>
            <a:fld id="{1844CB44-325C-48F4-B0F1-C5B74AEC8010}" type="slidenum">
              <a:rPr lang="nl-NL" altLang="nl-NL"/>
              <a:pPr/>
              <a:t>‹nr.›</a:t>
            </a:fld>
            <a:endParaRPr lang="nl-NL" altLang="nl-NL"/>
          </a:p>
        </p:txBody>
      </p:sp>
    </p:spTree>
    <p:extLst>
      <p:ext uri="{BB962C8B-B14F-4D97-AF65-F5344CB8AC3E}">
        <p14:creationId xmlns:p14="http://schemas.microsoft.com/office/powerpoint/2010/main" val="2689131545"/>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fld id="{D426EC00-B5BA-47D4-8A8C-1AAD4C7908E0}" type="datetime1">
              <a:rPr lang="nl-NL"/>
              <a:pPr>
                <a:defRPr/>
              </a:pPr>
              <a:t>12-4-2021</a:t>
            </a:fld>
            <a:endParaRPr lang="nl-NL"/>
          </a:p>
        </p:txBody>
      </p:sp>
      <p:sp>
        <p:nvSpPr>
          <p:cNvPr id="5"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6" name="Rectangle 6"/>
          <p:cNvSpPr>
            <a:spLocks noGrp="1" noChangeArrowheads="1"/>
          </p:cNvSpPr>
          <p:nvPr>
            <p:ph type="sldNum" sz="quarter" idx="12"/>
          </p:nvPr>
        </p:nvSpPr>
        <p:spPr>
          <a:ln/>
        </p:spPr>
        <p:txBody>
          <a:bodyPr/>
          <a:lstStyle>
            <a:lvl1pPr>
              <a:defRPr/>
            </a:lvl1pPr>
          </a:lstStyle>
          <a:p>
            <a:fld id="{0CB2BAF2-D56F-4583-825D-8669B8939CA8}" type="slidenum">
              <a:rPr lang="nl-NL" altLang="nl-NL"/>
              <a:pPr/>
              <a:t>‹nr.›</a:t>
            </a:fld>
            <a:endParaRPr lang="nl-NL" altLang="nl-NL"/>
          </a:p>
        </p:txBody>
      </p:sp>
    </p:spTree>
    <p:extLst>
      <p:ext uri="{BB962C8B-B14F-4D97-AF65-F5344CB8AC3E}">
        <p14:creationId xmlns:p14="http://schemas.microsoft.com/office/powerpoint/2010/main" val="707484909"/>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fld id="{83112B9A-7B77-466A-B40A-03BF4DE8611E}" type="datetime1">
              <a:rPr lang="nl-NL"/>
              <a:pPr>
                <a:defRPr/>
              </a:pPr>
              <a:t>12-4-2021</a:t>
            </a:fld>
            <a:endParaRPr lang="nl-NL"/>
          </a:p>
        </p:txBody>
      </p:sp>
      <p:sp>
        <p:nvSpPr>
          <p:cNvPr id="5"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6" name="Rectangle 6"/>
          <p:cNvSpPr>
            <a:spLocks noGrp="1" noChangeArrowheads="1"/>
          </p:cNvSpPr>
          <p:nvPr>
            <p:ph type="sldNum" sz="quarter" idx="12"/>
          </p:nvPr>
        </p:nvSpPr>
        <p:spPr>
          <a:ln/>
        </p:spPr>
        <p:txBody>
          <a:bodyPr/>
          <a:lstStyle>
            <a:lvl1pPr>
              <a:defRPr/>
            </a:lvl1pPr>
          </a:lstStyle>
          <a:p>
            <a:fld id="{136305D0-C291-4B96-AFEA-A0E0B1D6CEA3}" type="slidenum">
              <a:rPr lang="nl-NL" altLang="nl-NL"/>
              <a:pPr/>
              <a:t>‹nr.›</a:t>
            </a:fld>
            <a:endParaRPr lang="nl-NL" altLang="nl-NL"/>
          </a:p>
        </p:txBody>
      </p:sp>
    </p:spTree>
    <p:extLst>
      <p:ext uri="{BB962C8B-B14F-4D97-AF65-F5344CB8AC3E}">
        <p14:creationId xmlns:p14="http://schemas.microsoft.com/office/powerpoint/2010/main" val="355473133"/>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hthoek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6" name="Rechthoek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7" name="Rechthoek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Rechthoek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1" name="Rechthoek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Rechthoek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Rechthoek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Rechthoek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 name="Titel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nl-NL"/>
              <a:t>Klik om de stijl te bewerken</a:t>
            </a:r>
            <a:endParaRPr lang="en-US"/>
          </a:p>
        </p:txBody>
      </p:sp>
      <p:sp>
        <p:nvSpPr>
          <p:cNvPr id="9" name="Ondertitel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a:t>Klik om het opmaakprofiel van de modelondertitel te bewerken</a:t>
            </a:r>
            <a:endParaRPr lang="en-US"/>
          </a:p>
        </p:txBody>
      </p:sp>
      <p:sp>
        <p:nvSpPr>
          <p:cNvPr id="15" name="Tijdelijke aanduiding voor datum 27"/>
          <p:cNvSpPr>
            <a:spLocks noGrp="1"/>
          </p:cNvSpPr>
          <p:nvPr>
            <p:ph type="dt" sz="half" idx="10"/>
          </p:nvPr>
        </p:nvSpPr>
        <p:spPr>
          <a:xfrm>
            <a:off x="6477000" y="6416675"/>
            <a:ext cx="2133600" cy="365125"/>
          </a:xfrm>
        </p:spPr>
        <p:txBody>
          <a:bodyPr/>
          <a:lstStyle>
            <a:lvl1pPr>
              <a:defRPr/>
            </a:lvl1pPr>
            <a:extLst/>
          </a:lstStyle>
          <a:p>
            <a:pPr>
              <a:defRPr/>
            </a:pPr>
            <a:fld id="{9603E7C3-7BA7-44D2-BD6F-D2BC3C8FFBF4}" type="datetime1">
              <a:rPr lang="nl-NL"/>
              <a:pPr>
                <a:defRPr/>
              </a:pPr>
              <a:t>12-4-2021</a:t>
            </a:fld>
            <a:endParaRPr lang="nl-NL"/>
          </a:p>
        </p:txBody>
      </p:sp>
      <p:sp>
        <p:nvSpPr>
          <p:cNvPr id="16" name="Tijdelijke aanduiding voor voettekst 16"/>
          <p:cNvSpPr>
            <a:spLocks noGrp="1"/>
          </p:cNvSpPr>
          <p:nvPr>
            <p:ph type="ftr" sz="quarter" idx="11"/>
          </p:nvPr>
        </p:nvSpPr>
        <p:spPr>
          <a:xfrm>
            <a:off x="914400" y="6416675"/>
            <a:ext cx="5562600" cy="365125"/>
          </a:xfrm>
        </p:spPr>
        <p:txBody>
          <a:bodyPr/>
          <a:lstStyle>
            <a:lvl1pPr>
              <a:defRPr/>
            </a:lvl1pPr>
          </a:lstStyle>
          <a:p>
            <a:r>
              <a:rPr lang="nl-NL" altLang="nl-NL"/>
              <a:t>© Noordhoff Uitgevers 2011</a:t>
            </a:r>
          </a:p>
        </p:txBody>
      </p:sp>
      <p:sp>
        <p:nvSpPr>
          <p:cNvPr id="17" name="Tijdelijke aanduiding voor dianummer 28"/>
          <p:cNvSpPr>
            <a:spLocks noGrp="1"/>
          </p:cNvSpPr>
          <p:nvPr>
            <p:ph type="sldNum" sz="quarter" idx="12"/>
          </p:nvPr>
        </p:nvSpPr>
        <p:spPr>
          <a:xfrm>
            <a:off x="8610600" y="6416675"/>
            <a:ext cx="457200" cy="365125"/>
          </a:xfrm>
        </p:spPr>
        <p:txBody>
          <a:bodyPr/>
          <a:lstStyle>
            <a:lvl1pPr>
              <a:defRPr/>
            </a:lvl1pPr>
          </a:lstStyle>
          <a:p>
            <a:fld id="{BB68E0EF-7054-4E68-8B3D-D0DB81CCE045}" type="slidenum">
              <a:rPr lang="nl-NL" altLang="nl-NL"/>
              <a:pPr/>
              <a:t>‹nr.›</a:t>
            </a:fld>
            <a:endParaRPr lang="nl-NL" altLang="nl-NL"/>
          </a:p>
        </p:txBody>
      </p:sp>
    </p:spTree>
    <p:extLst>
      <p:ext uri="{BB962C8B-B14F-4D97-AF65-F5344CB8AC3E}">
        <p14:creationId xmlns:p14="http://schemas.microsoft.com/office/powerpoint/2010/main" val="1972330405"/>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4" name="Rechthoek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hthoek 4"/>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hthoek 5"/>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hthoek 6"/>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hthoek 7"/>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Rechthoek 8"/>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 name="Rechthoek 9"/>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1" name="Rechthoek 10"/>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Rechthoek 11"/>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3" name="Vrije vorm 12"/>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14" name="Vrije vorm 13"/>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15" name="Vrije vorm 14"/>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16" name="Vrije v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17" name="Vrije v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18" name="Vrije v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19" name="Vrije v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0" name="Vrije v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1" name="Vrije v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2" name="Vrije v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3" name="Vrije v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4" name="Vrije v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5" name="Vrije v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6" name="Vrije v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7" name="Vrije v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8" name="Rechthoek 27"/>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 name="Rechthoek 28"/>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0" name="Rechthoek 29"/>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1" name="Rechthoek 30"/>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2" name="Rechthoek 31"/>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3" name="Rechthoek 32"/>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jdelijke aanduiding voor tekst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a:t>Klik om de modelstijlen te bewerken</a:t>
            </a:r>
          </a:p>
        </p:txBody>
      </p:sp>
      <p:sp>
        <p:nvSpPr>
          <p:cNvPr id="2" name="Titel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nl-NL"/>
              <a:t>Klik om de stijl te bewerken</a:t>
            </a:r>
            <a:endParaRPr lang="en-US"/>
          </a:p>
        </p:txBody>
      </p:sp>
      <p:sp>
        <p:nvSpPr>
          <p:cNvPr id="34" name="Tijdelijke aanduiding voor datum 3"/>
          <p:cNvSpPr>
            <a:spLocks noGrp="1"/>
          </p:cNvSpPr>
          <p:nvPr>
            <p:ph type="dt" sz="half" idx="10"/>
          </p:nvPr>
        </p:nvSpPr>
        <p:spPr>
          <a:xfrm>
            <a:off x="6477000" y="6416675"/>
            <a:ext cx="2133600" cy="365125"/>
          </a:xfrm>
        </p:spPr>
        <p:txBody>
          <a:bodyPr/>
          <a:lstStyle>
            <a:lvl1pPr>
              <a:defRPr/>
            </a:lvl1pPr>
            <a:extLst/>
          </a:lstStyle>
          <a:p>
            <a:pPr>
              <a:defRPr/>
            </a:pPr>
            <a:fld id="{1001BAAA-F8EE-4B8B-A2B3-449C19FEC359}" type="datetime1">
              <a:rPr lang="nl-NL"/>
              <a:pPr>
                <a:defRPr/>
              </a:pPr>
              <a:t>12-4-2021</a:t>
            </a:fld>
            <a:endParaRPr lang="nl-NL"/>
          </a:p>
        </p:txBody>
      </p:sp>
      <p:sp>
        <p:nvSpPr>
          <p:cNvPr id="35" name="Tijdelijke aanduiding voor voettekst 4"/>
          <p:cNvSpPr>
            <a:spLocks noGrp="1"/>
          </p:cNvSpPr>
          <p:nvPr>
            <p:ph type="ftr" sz="quarter" idx="11"/>
          </p:nvPr>
        </p:nvSpPr>
        <p:spPr>
          <a:xfrm>
            <a:off x="914400" y="6416675"/>
            <a:ext cx="5562600" cy="365125"/>
          </a:xfrm>
        </p:spPr>
        <p:txBody>
          <a:bodyPr/>
          <a:lstStyle>
            <a:lvl1pPr>
              <a:defRPr/>
            </a:lvl1pPr>
          </a:lstStyle>
          <a:p>
            <a:r>
              <a:rPr lang="nl-NL" altLang="nl-NL"/>
              <a:t>© Noordhoff Uitgevers 2011</a:t>
            </a:r>
          </a:p>
        </p:txBody>
      </p:sp>
      <p:sp>
        <p:nvSpPr>
          <p:cNvPr id="36" name="Tijdelijke aanduiding voor dianummer 5"/>
          <p:cNvSpPr>
            <a:spLocks noGrp="1"/>
          </p:cNvSpPr>
          <p:nvPr>
            <p:ph type="sldNum" sz="quarter" idx="12"/>
          </p:nvPr>
        </p:nvSpPr>
        <p:spPr>
          <a:xfrm>
            <a:off x="8610600" y="6416675"/>
            <a:ext cx="457200" cy="365125"/>
          </a:xfrm>
        </p:spPr>
        <p:txBody>
          <a:bodyPr/>
          <a:lstStyle>
            <a:lvl1pPr>
              <a:defRPr/>
            </a:lvl1pPr>
          </a:lstStyle>
          <a:p>
            <a:fld id="{CD1A13F2-E5AA-4B5C-874C-DA65A55134EA}" type="slidenum">
              <a:rPr lang="nl-NL" altLang="nl-NL"/>
              <a:pPr/>
              <a:t>‹nr.›</a:t>
            </a:fld>
            <a:endParaRPr lang="nl-NL" altLang="nl-NL"/>
          </a:p>
        </p:txBody>
      </p:sp>
    </p:spTree>
    <p:extLst>
      <p:ext uri="{BB962C8B-B14F-4D97-AF65-F5344CB8AC3E}">
        <p14:creationId xmlns:p14="http://schemas.microsoft.com/office/powerpoint/2010/main" val="1249670350"/>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512064"/>
            <a:ext cx="8229600" cy="914400"/>
          </a:xfrm>
        </p:spPr>
        <p:txBody>
          <a:bodyPr/>
          <a:lstStyle/>
          <a:p>
            <a:r>
              <a:rPr lang="nl-NL"/>
              <a:t>Klik om de stijl te bewerken</a:t>
            </a:r>
            <a:endParaRPr lang="en-US"/>
          </a:p>
        </p:txBody>
      </p:sp>
      <p:sp>
        <p:nvSpPr>
          <p:cNvPr id="3" name="Tijdelijke aanduiding voor inhoud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4"/>
          <p:cNvSpPr>
            <a:spLocks noGrp="1"/>
          </p:cNvSpPr>
          <p:nvPr>
            <p:ph type="dt" sz="half" idx="10"/>
          </p:nvPr>
        </p:nvSpPr>
        <p:spPr>
          <a:xfrm>
            <a:off x="6477000" y="6416675"/>
            <a:ext cx="2133600" cy="365125"/>
          </a:xfrm>
        </p:spPr>
        <p:txBody>
          <a:bodyPr/>
          <a:lstStyle>
            <a:lvl1pPr>
              <a:defRPr/>
            </a:lvl1pPr>
            <a:extLst/>
          </a:lstStyle>
          <a:p>
            <a:pPr>
              <a:defRPr/>
            </a:pPr>
            <a:fld id="{418B6C6A-E447-4BF9-A41B-379B1AD08348}" type="datetime1">
              <a:rPr lang="nl-NL"/>
              <a:pPr>
                <a:defRPr/>
              </a:pPr>
              <a:t>12-4-2021</a:t>
            </a:fld>
            <a:endParaRPr lang="nl-NL"/>
          </a:p>
        </p:txBody>
      </p:sp>
      <p:sp>
        <p:nvSpPr>
          <p:cNvPr id="6" name="Tijdelijke aanduiding voor voettekst 5"/>
          <p:cNvSpPr>
            <a:spLocks noGrp="1"/>
          </p:cNvSpPr>
          <p:nvPr>
            <p:ph type="ftr" sz="quarter" idx="11"/>
          </p:nvPr>
        </p:nvSpPr>
        <p:spPr>
          <a:xfrm>
            <a:off x="914400" y="6416675"/>
            <a:ext cx="5562600" cy="365125"/>
          </a:xfrm>
        </p:spPr>
        <p:txBody>
          <a:bodyPr/>
          <a:lstStyle>
            <a:lvl1pPr>
              <a:defRPr/>
            </a:lvl1pPr>
          </a:lstStyle>
          <a:p>
            <a:r>
              <a:rPr lang="nl-NL" altLang="nl-NL"/>
              <a:t>© Noordhoff Uitgevers 2011</a:t>
            </a:r>
          </a:p>
        </p:txBody>
      </p:sp>
      <p:sp>
        <p:nvSpPr>
          <p:cNvPr id="7" name="Tijdelijke aanduiding voor dianummer 6"/>
          <p:cNvSpPr>
            <a:spLocks noGrp="1"/>
          </p:cNvSpPr>
          <p:nvPr>
            <p:ph type="sldNum" sz="quarter" idx="12"/>
          </p:nvPr>
        </p:nvSpPr>
        <p:spPr>
          <a:xfrm>
            <a:off x="8610600" y="6416675"/>
            <a:ext cx="457200" cy="365125"/>
          </a:xfrm>
        </p:spPr>
        <p:txBody>
          <a:bodyPr/>
          <a:lstStyle>
            <a:lvl1pPr>
              <a:defRPr/>
            </a:lvl1pPr>
          </a:lstStyle>
          <a:p>
            <a:fld id="{C13604D9-CA60-4A3D-A5E5-F60FFC5860FA}" type="slidenum">
              <a:rPr lang="nl-NL" altLang="nl-NL"/>
              <a:pPr/>
              <a:t>‹nr.›</a:t>
            </a:fld>
            <a:endParaRPr lang="nl-NL" altLang="nl-NL"/>
          </a:p>
        </p:txBody>
      </p:sp>
    </p:spTree>
    <p:extLst>
      <p:ext uri="{BB962C8B-B14F-4D97-AF65-F5344CB8AC3E}">
        <p14:creationId xmlns:p14="http://schemas.microsoft.com/office/powerpoint/2010/main" val="1963138925"/>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7" name="Rechthoek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hthoek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Rechthoek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 name="Rechthoek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Rechthoek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2" name="Rechthoek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3" name="Rechthoek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echthoek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Rechthoek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6" name="Rechthoek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el 1"/>
          <p:cNvSpPr>
            <a:spLocks noGrp="1"/>
          </p:cNvSpPr>
          <p:nvPr>
            <p:ph type="title"/>
          </p:nvPr>
        </p:nvSpPr>
        <p:spPr>
          <a:xfrm>
            <a:off x="504824" y="512064"/>
            <a:ext cx="7772400" cy="914400"/>
          </a:xfrm>
        </p:spPr>
        <p:txBody>
          <a:bodyPr/>
          <a:lstStyle>
            <a:lvl1pPr>
              <a:defRPr sz="4000"/>
            </a:lvl1pPr>
            <a:extLst/>
          </a:lstStyle>
          <a:p>
            <a:r>
              <a:rPr lang="nl-NL"/>
              <a:t>Klik om de stijl te bewerken</a:t>
            </a:r>
            <a:endParaRPr lang="en-US"/>
          </a:p>
        </p:txBody>
      </p:sp>
      <p:sp>
        <p:nvSpPr>
          <p:cNvPr id="3" name="Tijdelijke aanduiding voor teks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nl-NL"/>
              <a:t>Klik om de modelstijlen te bewerken</a:t>
            </a:r>
          </a:p>
        </p:txBody>
      </p:sp>
      <p:sp>
        <p:nvSpPr>
          <p:cNvPr id="4" name="Tijdelijke aanduiding voor teks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nl-NL"/>
              <a:t>Klik om de modelstijlen te bewerken</a:t>
            </a:r>
          </a:p>
        </p:txBody>
      </p:sp>
      <p:sp>
        <p:nvSpPr>
          <p:cNvPr id="5" name="Tijdelijke aanduiding voor inhoud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inhoud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7" name="Tijdelijke aanduiding voor datum 6"/>
          <p:cNvSpPr>
            <a:spLocks noGrp="1"/>
          </p:cNvSpPr>
          <p:nvPr>
            <p:ph type="dt" sz="half" idx="10"/>
          </p:nvPr>
        </p:nvSpPr>
        <p:spPr>
          <a:xfrm>
            <a:off x="6477000" y="6416675"/>
            <a:ext cx="2133600" cy="365125"/>
          </a:xfrm>
        </p:spPr>
        <p:txBody>
          <a:bodyPr/>
          <a:lstStyle>
            <a:lvl1pPr>
              <a:defRPr/>
            </a:lvl1pPr>
            <a:extLst/>
          </a:lstStyle>
          <a:p>
            <a:pPr>
              <a:defRPr/>
            </a:pPr>
            <a:fld id="{7F759F19-A2B2-4C7D-BE62-BAC16D1AEDB7}" type="datetime1">
              <a:rPr lang="nl-NL"/>
              <a:pPr>
                <a:defRPr/>
              </a:pPr>
              <a:t>12-4-2021</a:t>
            </a:fld>
            <a:endParaRPr lang="nl-NL"/>
          </a:p>
        </p:txBody>
      </p:sp>
      <p:sp>
        <p:nvSpPr>
          <p:cNvPr id="18" name="Tijdelijke aanduiding voor voettekst 7"/>
          <p:cNvSpPr>
            <a:spLocks noGrp="1"/>
          </p:cNvSpPr>
          <p:nvPr>
            <p:ph type="ftr" sz="quarter" idx="11"/>
          </p:nvPr>
        </p:nvSpPr>
        <p:spPr>
          <a:xfrm>
            <a:off x="914400" y="6416675"/>
            <a:ext cx="5562600" cy="365125"/>
          </a:xfrm>
        </p:spPr>
        <p:txBody>
          <a:bodyPr/>
          <a:lstStyle>
            <a:lvl1pPr>
              <a:defRPr/>
            </a:lvl1pPr>
          </a:lstStyle>
          <a:p>
            <a:r>
              <a:rPr lang="nl-NL" altLang="nl-NL"/>
              <a:t>© Noordhoff Uitgevers 2011</a:t>
            </a:r>
          </a:p>
        </p:txBody>
      </p:sp>
      <p:sp>
        <p:nvSpPr>
          <p:cNvPr id="19" name="Tijdelijke aanduiding voor dianummer 8"/>
          <p:cNvSpPr>
            <a:spLocks noGrp="1"/>
          </p:cNvSpPr>
          <p:nvPr>
            <p:ph type="sldNum" sz="quarter" idx="12"/>
          </p:nvPr>
        </p:nvSpPr>
        <p:spPr>
          <a:xfrm>
            <a:off x="8610600" y="6416675"/>
            <a:ext cx="457200" cy="365125"/>
          </a:xfrm>
        </p:spPr>
        <p:txBody>
          <a:bodyPr/>
          <a:lstStyle>
            <a:lvl1pPr>
              <a:defRPr/>
            </a:lvl1pPr>
          </a:lstStyle>
          <a:p>
            <a:fld id="{46136352-2D79-4AC3-9C57-0CC795B2CEB5}" type="slidenum">
              <a:rPr lang="nl-NL" altLang="nl-NL"/>
              <a:pPr/>
              <a:t>‹nr.›</a:t>
            </a:fld>
            <a:endParaRPr lang="nl-NL" altLang="nl-NL"/>
          </a:p>
        </p:txBody>
      </p:sp>
    </p:spTree>
    <p:extLst>
      <p:ext uri="{BB962C8B-B14F-4D97-AF65-F5344CB8AC3E}">
        <p14:creationId xmlns:p14="http://schemas.microsoft.com/office/powerpoint/2010/main" val="4239872346"/>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6477000" y="6416675"/>
            <a:ext cx="2133600" cy="365125"/>
          </a:xfrm>
        </p:spPr>
        <p:txBody>
          <a:bodyPr/>
          <a:lstStyle>
            <a:lvl1pPr>
              <a:defRPr/>
            </a:lvl1pPr>
            <a:extLst/>
          </a:lstStyle>
          <a:p>
            <a:pPr>
              <a:defRPr/>
            </a:pPr>
            <a:fld id="{F784FA2D-59EA-4F17-921F-A7C1B940BBD7}" type="datetime1">
              <a:rPr lang="nl-NL"/>
              <a:pPr>
                <a:defRPr/>
              </a:pPr>
              <a:t>12-4-2021</a:t>
            </a:fld>
            <a:endParaRPr lang="nl-NL"/>
          </a:p>
        </p:txBody>
      </p:sp>
      <p:sp>
        <p:nvSpPr>
          <p:cNvPr id="3" name="Tijdelijke aanduiding voor voettekst 2"/>
          <p:cNvSpPr>
            <a:spLocks noGrp="1"/>
          </p:cNvSpPr>
          <p:nvPr>
            <p:ph type="ftr" sz="quarter" idx="11"/>
          </p:nvPr>
        </p:nvSpPr>
        <p:spPr>
          <a:xfrm>
            <a:off x="914400" y="6416675"/>
            <a:ext cx="5562600" cy="365125"/>
          </a:xfrm>
        </p:spPr>
        <p:txBody>
          <a:bodyPr/>
          <a:lstStyle>
            <a:lvl1pPr>
              <a:defRPr/>
            </a:lvl1pPr>
          </a:lstStyle>
          <a:p>
            <a:r>
              <a:rPr lang="nl-NL" altLang="nl-NL"/>
              <a:t>© Noordhoff Uitgevers 2011</a:t>
            </a:r>
          </a:p>
        </p:txBody>
      </p:sp>
      <p:sp>
        <p:nvSpPr>
          <p:cNvPr id="4" name="Tijdelijke aanduiding voor dianummer 3"/>
          <p:cNvSpPr>
            <a:spLocks noGrp="1"/>
          </p:cNvSpPr>
          <p:nvPr>
            <p:ph type="sldNum" sz="quarter" idx="12"/>
          </p:nvPr>
        </p:nvSpPr>
        <p:spPr>
          <a:xfrm>
            <a:off x="8610600" y="6416675"/>
            <a:ext cx="457200" cy="365125"/>
          </a:xfrm>
        </p:spPr>
        <p:txBody>
          <a:bodyPr/>
          <a:lstStyle>
            <a:lvl1pPr>
              <a:defRPr/>
            </a:lvl1pPr>
          </a:lstStyle>
          <a:p>
            <a:fld id="{5683187C-6664-4AFC-A5C0-424F380A486E}" type="slidenum">
              <a:rPr lang="nl-NL" altLang="nl-NL"/>
              <a:pPr/>
              <a:t>‹nr.›</a:t>
            </a:fld>
            <a:endParaRPr lang="nl-NL" altLang="nl-NL"/>
          </a:p>
        </p:txBody>
      </p:sp>
    </p:spTree>
    <p:extLst>
      <p:ext uri="{BB962C8B-B14F-4D97-AF65-F5344CB8AC3E}">
        <p14:creationId xmlns:p14="http://schemas.microsoft.com/office/powerpoint/2010/main" val="2648744192"/>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5" name="Rechthoek 4"/>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hthoek 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hthoek 6"/>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hthoek 7"/>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 name="Rechthoek 8"/>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 name="Rechthoek 9"/>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1" name="Rechthoek 10"/>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2" name="Rechthoek 11"/>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Rechthoek 12"/>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echthoek 13"/>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5" name="Rechte verbindingslijn 14"/>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6" name="Groep 19"/>
          <p:cNvGrpSpPr>
            <a:grpSpLocks/>
          </p:cNvGrpSpPr>
          <p:nvPr/>
        </p:nvGrpSpPr>
        <p:grpSpPr bwMode="auto">
          <a:xfrm rot="5400000">
            <a:off x="8515351" y="1219200"/>
            <a:ext cx="131762" cy="128587"/>
            <a:chOff x="6668087" y="1297746"/>
            <a:chExt cx="161840" cy="156602"/>
          </a:xfrm>
        </p:grpSpPr>
        <p:cxnSp>
          <p:nvCxnSpPr>
            <p:cNvPr id="17" name="Rechte verbindingslijn 16"/>
            <p:cNvCxnSpPr/>
            <p:nvPr/>
          </p:nvCxnSpPr>
          <p:spPr>
            <a:xfrm rot="16200000">
              <a:off x="6663593" y="12809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Rechte verbindingslijn 17"/>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9" name="Rechte verbindingslijn 18"/>
            <p:cNvCxnSpPr/>
            <p:nvPr/>
          </p:nvCxnSpPr>
          <p:spPr>
            <a:xfrm rot="5400000" flipH="1">
              <a:off x="6744513" y="12799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0" name="Groep 25"/>
          <p:cNvGrpSpPr>
            <a:grpSpLocks/>
          </p:cNvGrpSpPr>
          <p:nvPr/>
        </p:nvGrpSpPr>
        <p:grpSpPr bwMode="auto">
          <a:xfrm rot="5400000">
            <a:off x="8667751" y="1371600"/>
            <a:ext cx="131762" cy="128587"/>
            <a:chOff x="6668087" y="1297746"/>
            <a:chExt cx="161840" cy="156602"/>
          </a:xfrm>
        </p:grpSpPr>
        <p:cxnSp>
          <p:nvCxnSpPr>
            <p:cNvPr id="21" name="Rechte verbindingslijn 20"/>
            <p:cNvCxnSpPr/>
            <p:nvPr/>
          </p:nvCxnSpPr>
          <p:spPr>
            <a:xfrm rot="16200000">
              <a:off x="6663593" y="12809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2" name="Rechte verbindingslijn 2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3" name="Rechte verbindingslijn 22"/>
            <p:cNvCxnSpPr/>
            <p:nvPr/>
          </p:nvCxnSpPr>
          <p:spPr>
            <a:xfrm rot="5400000" flipH="1">
              <a:off x="6744513" y="12799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4" name="Groep 29"/>
          <p:cNvGrpSpPr>
            <a:grpSpLocks/>
          </p:cNvGrpSpPr>
          <p:nvPr/>
        </p:nvGrpSpPr>
        <p:grpSpPr bwMode="auto">
          <a:xfrm rot="5400000">
            <a:off x="8320087" y="1474788"/>
            <a:ext cx="131763" cy="128588"/>
            <a:chOff x="6668087" y="1297746"/>
            <a:chExt cx="161840" cy="156602"/>
          </a:xfrm>
        </p:grpSpPr>
        <p:cxnSp>
          <p:nvCxnSpPr>
            <p:cNvPr id="25" name="Rechte verbindingslijn 24"/>
            <p:cNvCxnSpPr/>
            <p:nvPr/>
          </p:nvCxnSpPr>
          <p:spPr>
            <a:xfrm rot="16200000">
              <a:off x="6663592" y="1280974"/>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6" name="Rechte verbindingslijn 25"/>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7" name="Rechte verbindingslijn 26"/>
            <p:cNvCxnSpPr/>
            <p:nvPr/>
          </p:nvCxnSpPr>
          <p:spPr>
            <a:xfrm rot="5400000" flipH="1">
              <a:off x="6744512" y="1279999"/>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el 1"/>
          <p:cNvSpPr>
            <a:spLocks noGrp="1"/>
          </p:cNvSpPr>
          <p:nvPr>
            <p:ph type="title"/>
          </p:nvPr>
        </p:nvSpPr>
        <p:spPr bwMode="grayWhite">
          <a:xfrm>
            <a:off x="914400" y="441251"/>
            <a:ext cx="6858000" cy="701749"/>
          </a:xfrm>
        </p:spPr>
        <p:txBody>
          <a:bodyPr anchor="b"/>
          <a:lstStyle>
            <a:lvl1pPr algn="l">
              <a:buNone/>
              <a:defRPr sz="2100" b="0"/>
            </a:lvl1pPr>
            <a:extLst/>
          </a:lstStyle>
          <a:p>
            <a:r>
              <a:rPr lang="nl-NL"/>
              <a:t>Klik om de stijl te bewerken</a:t>
            </a:r>
            <a:endParaRPr lang="en-US"/>
          </a:p>
        </p:txBody>
      </p:sp>
      <p:sp>
        <p:nvSpPr>
          <p:cNvPr id="3" name="Tijdelijke aanduiding voor afbeelding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nl-NL" noProof="0"/>
              <a:t>Klik op het pictogram als u een afbeelding wilt toevoegen</a:t>
            </a:r>
            <a:endParaRPr lang="en-US" noProof="0"/>
          </a:p>
        </p:txBody>
      </p:sp>
      <p:sp>
        <p:nvSpPr>
          <p:cNvPr id="4" name="Tijdelijke aanduiding voor teks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nl-NL"/>
              <a:t>Klik om de modelstijlen te bewerken</a:t>
            </a:r>
          </a:p>
        </p:txBody>
      </p:sp>
      <p:sp>
        <p:nvSpPr>
          <p:cNvPr id="28" name="Tijdelijke aanduiding voor datum 4"/>
          <p:cNvSpPr>
            <a:spLocks noGrp="1"/>
          </p:cNvSpPr>
          <p:nvPr>
            <p:ph type="dt" sz="half" idx="10"/>
          </p:nvPr>
        </p:nvSpPr>
        <p:spPr/>
        <p:txBody>
          <a:bodyPr/>
          <a:lstStyle>
            <a:lvl1pPr>
              <a:defRPr/>
            </a:lvl1pPr>
            <a:extLst/>
          </a:lstStyle>
          <a:p>
            <a:pPr>
              <a:defRPr/>
            </a:pPr>
            <a:fld id="{DCC8DF5E-2249-40C2-BE9A-D39EAEF71FE4}" type="datetime1">
              <a:rPr lang="nl-NL"/>
              <a:pPr>
                <a:defRPr/>
              </a:pPr>
              <a:t>12-4-2021</a:t>
            </a:fld>
            <a:endParaRPr lang="nl-NL"/>
          </a:p>
        </p:txBody>
      </p:sp>
      <p:sp>
        <p:nvSpPr>
          <p:cNvPr id="29" name="Tijdelijke aanduiding voor voettekst 5"/>
          <p:cNvSpPr>
            <a:spLocks noGrp="1"/>
          </p:cNvSpPr>
          <p:nvPr>
            <p:ph type="ftr" sz="quarter" idx="11"/>
          </p:nvPr>
        </p:nvSpPr>
        <p:spPr/>
        <p:txBody>
          <a:bodyPr/>
          <a:lstStyle>
            <a:lvl1pPr>
              <a:defRPr/>
            </a:lvl1pPr>
          </a:lstStyle>
          <a:p>
            <a:r>
              <a:rPr lang="nl-NL" altLang="nl-NL"/>
              <a:t>© Noordhoff Uitgevers 2011</a:t>
            </a:r>
          </a:p>
        </p:txBody>
      </p:sp>
      <p:sp>
        <p:nvSpPr>
          <p:cNvPr id="30" name="Tijdelijke aanduiding voor dianummer 6"/>
          <p:cNvSpPr>
            <a:spLocks noGrp="1"/>
          </p:cNvSpPr>
          <p:nvPr>
            <p:ph type="sldNum" sz="quarter" idx="12"/>
          </p:nvPr>
        </p:nvSpPr>
        <p:spPr/>
        <p:txBody>
          <a:bodyPr/>
          <a:lstStyle>
            <a:lvl1pPr>
              <a:defRPr/>
            </a:lvl1pPr>
          </a:lstStyle>
          <a:p>
            <a:fld id="{11EE41E2-F650-4D64-9B81-B12955B4C3AA}" type="slidenum">
              <a:rPr lang="nl-NL" altLang="nl-NL"/>
              <a:pPr/>
              <a:t>‹nr.›</a:t>
            </a:fld>
            <a:endParaRPr lang="nl-NL" altLang="nl-NL"/>
          </a:p>
        </p:txBody>
      </p:sp>
    </p:spTree>
    <p:extLst>
      <p:ext uri="{BB962C8B-B14F-4D97-AF65-F5344CB8AC3E}">
        <p14:creationId xmlns:p14="http://schemas.microsoft.com/office/powerpoint/2010/main" val="1582279261"/>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fld id="{CA688CA0-296F-4A90-9C77-FA14A24F7AEF}" type="datetime1">
              <a:rPr lang="nl-NL"/>
              <a:pPr>
                <a:defRPr/>
              </a:pPr>
              <a:t>12-4-2021</a:t>
            </a:fld>
            <a:endParaRPr lang="nl-NL"/>
          </a:p>
        </p:txBody>
      </p:sp>
      <p:sp>
        <p:nvSpPr>
          <p:cNvPr id="5"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6" name="Rectangle 6"/>
          <p:cNvSpPr>
            <a:spLocks noGrp="1" noChangeArrowheads="1"/>
          </p:cNvSpPr>
          <p:nvPr>
            <p:ph type="sldNum" sz="quarter" idx="12"/>
          </p:nvPr>
        </p:nvSpPr>
        <p:spPr>
          <a:ln/>
        </p:spPr>
        <p:txBody>
          <a:bodyPr/>
          <a:lstStyle>
            <a:lvl1pPr>
              <a:defRPr/>
            </a:lvl1pPr>
          </a:lstStyle>
          <a:p>
            <a:fld id="{787EAACE-553D-41B1-B1CE-B1D0BE5BD36B}" type="slidenum">
              <a:rPr lang="nl-NL" altLang="nl-NL"/>
              <a:pPr/>
              <a:t>‹nr.›</a:t>
            </a:fld>
            <a:endParaRPr lang="nl-NL" altLang="nl-NL"/>
          </a:p>
        </p:txBody>
      </p:sp>
    </p:spTree>
    <p:extLst>
      <p:ext uri="{BB962C8B-B14F-4D97-AF65-F5344CB8AC3E}">
        <p14:creationId xmlns:p14="http://schemas.microsoft.com/office/powerpoint/2010/main" val="370209604"/>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fld id="{19C3368F-F480-4705-8E61-EB83E0599188}" type="datetime1">
              <a:rPr lang="nl-NL"/>
              <a:pPr>
                <a:defRPr/>
              </a:pPr>
              <a:t>12-4-2021</a:t>
            </a:fld>
            <a:endParaRPr lang="nl-NL"/>
          </a:p>
        </p:txBody>
      </p:sp>
      <p:sp>
        <p:nvSpPr>
          <p:cNvPr id="5"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6" name="Rectangle 6"/>
          <p:cNvSpPr>
            <a:spLocks noGrp="1" noChangeArrowheads="1"/>
          </p:cNvSpPr>
          <p:nvPr>
            <p:ph type="sldNum" sz="quarter" idx="12"/>
          </p:nvPr>
        </p:nvSpPr>
        <p:spPr>
          <a:ln/>
        </p:spPr>
        <p:txBody>
          <a:bodyPr/>
          <a:lstStyle>
            <a:lvl1pPr>
              <a:defRPr/>
            </a:lvl1pPr>
          </a:lstStyle>
          <a:p>
            <a:fld id="{50FA40AC-211C-4205-B1DA-4F774AF73A9D}" type="slidenum">
              <a:rPr lang="nl-NL" altLang="nl-NL"/>
              <a:pPr/>
              <a:t>‹nr.›</a:t>
            </a:fld>
            <a:endParaRPr lang="nl-NL" altLang="nl-NL"/>
          </a:p>
        </p:txBody>
      </p:sp>
    </p:spTree>
    <p:extLst>
      <p:ext uri="{BB962C8B-B14F-4D97-AF65-F5344CB8AC3E}">
        <p14:creationId xmlns:p14="http://schemas.microsoft.com/office/powerpoint/2010/main" val="4061129381"/>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fld id="{5A3464B3-5128-4AFF-B8E6-0DBC4C4EDFCB}" type="datetime1">
              <a:rPr lang="nl-NL"/>
              <a:pPr>
                <a:defRPr/>
              </a:pPr>
              <a:t>12-4-2021</a:t>
            </a:fld>
            <a:endParaRPr lang="nl-NL"/>
          </a:p>
        </p:txBody>
      </p:sp>
      <p:sp>
        <p:nvSpPr>
          <p:cNvPr id="6"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7" name="Rectangle 6"/>
          <p:cNvSpPr>
            <a:spLocks noGrp="1" noChangeArrowheads="1"/>
          </p:cNvSpPr>
          <p:nvPr>
            <p:ph type="sldNum" sz="quarter" idx="12"/>
          </p:nvPr>
        </p:nvSpPr>
        <p:spPr>
          <a:ln/>
        </p:spPr>
        <p:txBody>
          <a:bodyPr/>
          <a:lstStyle>
            <a:lvl1pPr>
              <a:defRPr/>
            </a:lvl1pPr>
          </a:lstStyle>
          <a:p>
            <a:fld id="{30356D96-EF6F-475E-8DE6-95DFABED2272}" type="slidenum">
              <a:rPr lang="nl-NL" altLang="nl-NL"/>
              <a:pPr/>
              <a:t>‹nr.›</a:t>
            </a:fld>
            <a:endParaRPr lang="nl-NL" altLang="nl-NL"/>
          </a:p>
        </p:txBody>
      </p:sp>
    </p:spTree>
    <p:extLst>
      <p:ext uri="{BB962C8B-B14F-4D97-AF65-F5344CB8AC3E}">
        <p14:creationId xmlns:p14="http://schemas.microsoft.com/office/powerpoint/2010/main" val="3131164092"/>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fld id="{2F71331E-7A27-45DC-AF5A-6A505105E0EB}" type="datetime1">
              <a:rPr lang="nl-NL"/>
              <a:pPr>
                <a:defRPr/>
              </a:pPr>
              <a:t>12-4-2021</a:t>
            </a:fld>
            <a:endParaRPr lang="nl-NL"/>
          </a:p>
        </p:txBody>
      </p:sp>
      <p:sp>
        <p:nvSpPr>
          <p:cNvPr id="8"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9" name="Rectangle 6"/>
          <p:cNvSpPr>
            <a:spLocks noGrp="1" noChangeArrowheads="1"/>
          </p:cNvSpPr>
          <p:nvPr>
            <p:ph type="sldNum" sz="quarter" idx="12"/>
          </p:nvPr>
        </p:nvSpPr>
        <p:spPr>
          <a:ln/>
        </p:spPr>
        <p:txBody>
          <a:bodyPr/>
          <a:lstStyle>
            <a:lvl1pPr>
              <a:defRPr/>
            </a:lvl1pPr>
          </a:lstStyle>
          <a:p>
            <a:fld id="{56602C76-A4CC-4992-9C30-0456BD7C3A5A}" type="slidenum">
              <a:rPr lang="nl-NL" altLang="nl-NL"/>
              <a:pPr/>
              <a:t>‹nr.›</a:t>
            </a:fld>
            <a:endParaRPr lang="nl-NL" altLang="nl-NL"/>
          </a:p>
        </p:txBody>
      </p:sp>
    </p:spTree>
    <p:extLst>
      <p:ext uri="{BB962C8B-B14F-4D97-AF65-F5344CB8AC3E}">
        <p14:creationId xmlns:p14="http://schemas.microsoft.com/office/powerpoint/2010/main" val="2553876131"/>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fld id="{064B6ABE-F1CF-402B-BA4F-7CDF2FC74C26}" type="datetime1">
              <a:rPr lang="nl-NL"/>
              <a:pPr>
                <a:defRPr/>
              </a:pPr>
              <a:t>12-4-2021</a:t>
            </a:fld>
            <a:endParaRPr lang="nl-NL"/>
          </a:p>
        </p:txBody>
      </p:sp>
      <p:sp>
        <p:nvSpPr>
          <p:cNvPr id="4"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5" name="Rectangle 6"/>
          <p:cNvSpPr>
            <a:spLocks noGrp="1" noChangeArrowheads="1"/>
          </p:cNvSpPr>
          <p:nvPr>
            <p:ph type="sldNum" sz="quarter" idx="12"/>
          </p:nvPr>
        </p:nvSpPr>
        <p:spPr>
          <a:ln/>
        </p:spPr>
        <p:txBody>
          <a:bodyPr/>
          <a:lstStyle>
            <a:lvl1pPr>
              <a:defRPr/>
            </a:lvl1pPr>
          </a:lstStyle>
          <a:p>
            <a:fld id="{798A6644-DC93-4E2F-840F-1E3E9F7896F3}" type="slidenum">
              <a:rPr lang="nl-NL" altLang="nl-NL"/>
              <a:pPr/>
              <a:t>‹nr.›</a:t>
            </a:fld>
            <a:endParaRPr lang="nl-NL" altLang="nl-NL"/>
          </a:p>
        </p:txBody>
      </p:sp>
    </p:spTree>
    <p:extLst>
      <p:ext uri="{BB962C8B-B14F-4D97-AF65-F5344CB8AC3E}">
        <p14:creationId xmlns:p14="http://schemas.microsoft.com/office/powerpoint/2010/main" val="2492265503"/>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A170480-CB89-4395-94AC-FE0319A21CF9}" type="datetime1">
              <a:rPr lang="nl-NL"/>
              <a:pPr>
                <a:defRPr/>
              </a:pPr>
              <a:t>12-4-2021</a:t>
            </a:fld>
            <a:endParaRPr lang="nl-NL"/>
          </a:p>
        </p:txBody>
      </p:sp>
      <p:sp>
        <p:nvSpPr>
          <p:cNvPr id="3"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4" name="Rectangle 6"/>
          <p:cNvSpPr>
            <a:spLocks noGrp="1" noChangeArrowheads="1"/>
          </p:cNvSpPr>
          <p:nvPr>
            <p:ph type="sldNum" sz="quarter" idx="12"/>
          </p:nvPr>
        </p:nvSpPr>
        <p:spPr>
          <a:ln/>
        </p:spPr>
        <p:txBody>
          <a:bodyPr/>
          <a:lstStyle>
            <a:lvl1pPr>
              <a:defRPr/>
            </a:lvl1pPr>
          </a:lstStyle>
          <a:p>
            <a:fld id="{CA50204A-A2A8-4DA6-99CB-ED23556A75B2}" type="slidenum">
              <a:rPr lang="nl-NL" altLang="nl-NL"/>
              <a:pPr/>
              <a:t>‹nr.›</a:t>
            </a:fld>
            <a:endParaRPr lang="nl-NL" altLang="nl-NL"/>
          </a:p>
        </p:txBody>
      </p:sp>
    </p:spTree>
    <p:extLst>
      <p:ext uri="{BB962C8B-B14F-4D97-AF65-F5344CB8AC3E}">
        <p14:creationId xmlns:p14="http://schemas.microsoft.com/office/powerpoint/2010/main" val="313726210"/>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370E4BD5-1037-4961-BF7F-F56A9FCA0350}" type="datetime1">
              <a:rPr lang="nl-NL"/>
              <a:pPr>
                <a:defRPr/>
              </a:pPr>
              <a:t>12-4-2021</a:t>
            </a:fld>
            <a:endParaRPr lang="nl-NL"/>
          </a:p>
        </p:txBody>
      </p:sp>
      <p:sp>
        <p:nvSpPr>
          <p:cNvPr id="6"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7" name="Rectangle 6"/>
          <p:cNvSpPr>
            <a:spLocks noGrp="1" noChangeArrowheads="1"/>
          </p:cNvSpPr>
          <p:nvPr>
            <p:ph type="sldNum" sz="quarter" idx="12"/>
          </p:nvPr>
        </p:nvSpPr>
        <p:spPr>
          <a:ln/>
        </p:spPr>
        <p:txBody>
          <a:bodyPr/>
          <a:lstStyle>
            <a:lvl1pPr>
              <a:defRPr/>
            </a:lvl1pPr>
          </a:lstStyle>
          <a:p>
            <a:fld id="{1ED0F7C4-DC81-4FA9-B35B-77F00D8D0FC3}" type="slidenum">
              <a:rPr lang="nl-NL" altLang="nl-NL"/>
              <a:pPr/>
              <a:t>‹nr.›</a:t>
            </a:fld>
            <a:endParaRPr lang="nl-NL" altLang="nl-NL"/>
          </a:p>
        </p:txBody>
      </p:sp>
    </p:spTree>
    <p:extLst>
      <p:ext uri="{BB962C8B-B14F-4D97-AF65-F5344CB8AC3E}">
        <p14:creationId xmlns:p14="http://schemas.microsoft.com/office/powerpoint/2010/main" val="98688873"/>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E44E6B4A-80D4-4740-B920-4A30246DA1A1}" type="datetime1">
              <a:rPr lang="nl-NL"/>
              <a:pPr>
                <a:defRPr/>
              </a:pPr>
              <a:t>12-4-2021</a:t>
            </a:fld>
            <a:endParaRPr lang="nl-NL"/>
          </a:p>
        </p:txBody>
      </p:sp>
      <p:sp>
        <p:nvSpPr>
          <p:cNvPr id="6" name="Rectangle 5"/>
          <p:cNvSpPr>
            <a:spLocks noGrp="1" noChangeArrowheads="1"/>
          </p:cNvSpPr>
          <p:nvPr>
            <p:ph type="ftr" sz="quarter" idx="11"/>
          </p:nvPr>
        </p:nvSpPr>
        <p:spPr>
          <a:ln/>
        </p:spPr>
        <p:txBody>
          <a:bodyPr/>
          <a:lstStyle>
            <a:lvl1pPr>
              <a:defRPr/>
            </a:lvl1pPr>
          </a:lstStyle>
          <a:p>
            <a:r>
              <a:rPr lang="nl-NL" altLang="nl-NL"/>
              <a:t>© Noordhoff Uitgevers 2011</a:t>
            </a:r>
          </a:p>
        </p:txBody>
      </p:sp>
      <p:sp>
        <p:nvSpPr>
          <p:cNvPr id="7" name="Rectangle 6"/>
          <p:cNvSpPr>
            <a:spLocks noGrp="1" noChangeArrowheads="1"/>
          </p:cNvSpPr>
          <p:nvPr>
            <p:ph type="sldNum" sz="quarter" idx="12"/>
          </p:nvPr>
        </p:nvSpPr>
        <p:spPr>
          <a:ln/>
        </p:spPr>
        <p:txBody>
          <a:bodyPr/>
          <a:lstStyle>
            <a:lvl1pPr>
              <a:defRPr/>
            </a:lvl1pPr>
          </a:lstStyle>
          <a:p>
            <a:fld id="{51B63393-24AA-4189-A499-9AD584801345}" type="slidenum">
              <a:rPr lang="nl-NL" altLang="nl-NL"/>
              <a:pPr/>
              <a:t>‹nr.›</a:t>
            </a:fld>
            <a:endParaRPr lang="nl-NL" altLang="nl-NL"/>
          </a:p>
        </p:txBody>
      </p:sp>
    </p:spTree>
    <p:extLst>
      <p:ext uri="{BB962C8B-B14F-4D97-AF65-F5344CB8AC3E}">
        <p14:creationId xmlns:p14="http://schemas.microsoft.com/office/powerpoint/2010/main" val="2439599679"/>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fld id="{724984EB-3AB4-4681-9B06-C0F3B16195CD}" type="datetime1">
              <a:rPr lang="nl-NL"/>
              <a:pPr>
                <a:defRPr/>
              </a:pPr>
              <a:t>12-4-2021</a:t>
            </a:fld>
            <a:endParaRPr lang="nl-NL"/>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nl-NL" altLang="nl-NL"/>
              <a:t>© Noordhoff Uitgevers 2011</a:t>
            </a:r>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9FDA846-FA68-4D21-AB0E-0C003952FA46}"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3890" r:id="rId1"/>
    <p:sldLayoutId id="2147483889" r:id="rId2"/>
    <p:sldLayoutId id="2147483888" r:id="rId3"/>
    <p:sldLayoutId id="2147483887" r:id="rId4"/>
    <p:sldLayoutId id="2147483886" r:id="rId5"/>
    <p:sldLayoutId id="2147483885" r:id="rId6"/>
    <p:sldLayoutId id="2147483884" r:id="rId7"/>
    <p:sldLayoutId id="2147483883" r:id="rId8"/>
    <p:sldLayoutId id="2147483882" r:id="rId9"/>
    <p:sldLayoutId id="2147483881" r:id="rId10"/>
    <p:sldLayoutId id="2147483880"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5A77A9"/>
            </a:gs>
          </a:gsLst>
          <a:lin ang="5400000"/>
        </a:gradFill>
        <a:effectLst/>
      </p:bgPr>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914400" y="512763"/>
            <a:ext cx="7772400" cy="914400"/>
          </a:xfrm>
          <a:prstGeom prst="rect">
            <a:avLst/>
          </a:prstGeom>
        </p:spPr>
        <p:txBody>
          <a:bodyPr vert="horz" anchor="t">
            <a:noAutofit/>
          </a:bodyPr>
          <a:lstStyle/>
          <a:p>
            <a:r>
              <a:rPr lang="nl-NL"/>
              <a:t>Klik om de stijl te bewerken</a:t>
            </a:r>
            <a:endParaRPr lang="en-US"/>
          </a:p>
        </p:txBody>
      </p:sp>
      <p:sp>
        <p:nvSpPr>
          <p:cNvPr id="2051" name="Tijdelijke aanduiding voor tekst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modelstijlen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endParaRPr lang="en-US" altLang="nl-NL"/>
          </a:p>
        </p:txBody>
      </p:sp>
      <p:sp>
        <p:nvSpPr>
          <p:cNvPr id="34" name="Tijdelijke aanduiding voor datum 4"/>
          <p:cNvSpPr>
            <a:spLocks noGrp="1"/>
          </p:cNvSpPr>
          <p:nvPr>
            <p:ph type="dt" sz="half" idx="2"/>
          </p:nvPr>
        </p:nvSpPr>
        <p:spPr>
          <a:xfrm>
            <a:off x="6477000" y="55563"/>
            <a:ext cx="2133600" cy="365125"/>
          </a:xfrm>
          <a:prstGeom prst="rect">
            <a:avLst/>
          </a:prstGeom>
        </p:spPr>
        <p:txBody>
          <a:bodyPr vert="horz" anchor="b"/>
          <a:lstStyle>
            <a:lvl1pPr fontAlgn="auto">
              <a:spcBef>
                <a:spcPts val="0"/>
              </a:spcBef>
              <a:spcAft>
                <a:spcPts val="0"/>
              </a:spcAft>
              <a:defRPr sz="1100">
                <a:solidFill>
                  <a:schemeClr val="tx2"/>
                </a:solidFill>
                <a:latin typeface="+mn-lt"/>
                <a:cs typeface="+mn-cs"/>
              </a:defRPr>
            </a:lvl1pPr>
            <a:extLst/>
          </a:lstStyle>
          <a:p>
            <a:pPr>
              <a:defRPr/>
            </a:pPr>
            <a:fld id="{F3E8D052-24FA-4E82-8DF5-1C609340FD4D}" type="datetime1">
              <a:rPr lang="nl-NL"/>
              <a:pPr>
                <a:defRPr/>
              </a:pPr>
              <a:t>12-4-2021</a:t>
            </a:fld>
            <a:endParaRPr lang="nl-NL"/>
          </a:p>
        </p:txBody>
      </p:sp>
      <p:sp>
        <p:nvSpPr>
          <p:cNvPr id="35" name="Tijdelijke aanduiding voor voettekst 5"/>
          <p:cNvSpPr>
            <a:spLocks noGrp="1"/>
          </p:cNvSpPr>
          <p:nvPr>
            <p:ph type="ftr" sz="quarter" idx="3"/>
          </p:nvPr>
        </p:nvSpPr>
        <p:spPr>
          <a:xfrm>
            <a:off x="914400" y="55563"/>
            <a:ext cx="5562600" cy="365125"/>
          </a:xfrm>
          <a:prstGeom prst="rect">
            <a:avLst/>
          </a:prstGeom>
        </p:spPr>
        <p:txBody>
          <a:bodyPr vert="horz" wrap="square" lIns="91440" tIns="45720" rIns="91440" bIns="45720" numCol="1" anchor="b" anchorCtr="0" compatLnSpc="1">
            <a:prstTxWarp prst="textNoShape">
              <a:avLst/>
            </a:prstTxWarp>
          </a:bodyPr>
          <a:lstStyle>
            <a:lvl1pPr algn="r">
              <a:defRPr sz="1100">
                <a:solidFill>
                  <a:schemeClr val="tx2"/>
                </a:solidFill>
              </a:defRPr>
            </a:lvl1pPr>
          </a:lstStyle>
          <a:p>
            <a:r>
              <a:rPr lang="nl-NL" altLang="nl-NL"/>
              <a:t>© Noordhoff Uitgevers 2011</a:t>
            </a:r>
          </a:p>
        </p:txBody>
      </p:sp>
      <p:sp>
        <p:nvSpPr>
          <p:cNvPr id="36" name="Tijdelijke aanduiding voor dianummer 6"/>
          <p:cNvSpPr>
            <a:spLocks noGrp="1"/>
          </p:cNvSpPr>
          <p:nvPr>
            <p:ph type="sldNum" sz="quarter" idx="4"/>
          </p:nvPr>
        </p:nvSpPr>
        <p:spPr>
          <a:xfrm>
            <a:off x="8610600" y="55563"/>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defRPr>
            </a:lvl1pPr>
          </a:lstStyle>
          <a:p>
            <a:fld id="{F263EFA2-1837-4F5D-8EB7-095621BE68EA}" type="slidenum">
              <a:rPr lang="nl-NL" altLang="nl-NL"/>
              <a:pPr/>
              <a:t>‹nr.›</a:t>
            </a:fld>
            <a:endParaRPr lang="nl-NL" altLang="nl-NL"/>
          </a:p>
        </p:txBody>
      </p:sp>
    </p:spTree>
  </p:cSld>
  <p:clrMap bg1="dk1" tx1="lt1" bg2="dk2" tx2="lt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Lst>
  <p:transition/>
  <p:txStyles>
    <p:titleStyle>
      <a:lvl1pPr algn="l" rtl="0" eaLnBrk="0" fontAlgn="base" hangingPunct="0">
        <a:spcBef>
          <a:spcPct val="0"/>
        </a:spcBef>
        <a:spcAft>
          <a:spcPct val="0"/>
        </a:spcAft>
        <a:defRPr sz="4000" kern="1200" spc="-100">
          <a:solidFill>
            <a:srgbClr val="C1EEFF"/>
          </a:solidFill>
          <a:latin typeface="Arial" charset="0"/>
          <a:ea typeface="+mj-ea"/>
          <a:cs typeface="+mj-cs"/>
        </a:defRPr>
      </a:lvl1pPr>
      <a:lvl2pPr algn="l" rtl="0" eaLnBrk="0" fontAlgn="base" hangingPunct="0">
        <a:spcBef>
          <a:spcPct val="0"/>
        </a:spcBef>
        <a:spcAft>
          <a:spcPct val="0"/>
        </a:spcAft>
        <a:defRPr sz="4000">
          <a:solidFill>
            <a:srgbClr val="C1EEFF"/>
          </a:solidFill>
          <a:latin typeface="Arial" charset="0"/>
        </a:defRPr>
      </a:lvl2pPr>
      <a:lvl3pPr algn="l" rtl="0" eaLnBrk="0" fontAlgn="base" hangingPunct="0">
        <a:spcBef>
          <a:spcPct val="0"/>
        </a:spcBef>
        <a:spcAft>
          <a:spcPct val="0"/>
        </a:spcAft>
        <a:defRPr sz="4000">
          <a:solidFill>
            <a:srgbClr val="C1EEFF"/>
          </a:solidFill>
          <a:latin typeface="Arial" charset="0"/>
        </a:defRPr>
      </a:lvl3pPr>
      <a:lvl4pPr algn="l" rtl="0" eaLnBrk="0" fontAlgn="base" hangingPunct="0">
        <a:spcBef>
          <a:spcPct val="0"/>
        </a:spcBef>
        <a:spcAft>
          <a:spcPct val="0"/>
        </a:spcAft>
        <a:defRPr sz="4000">
          <a:solidFill>
            <a:srgbClr val="C1EEFF"/>
          </a:solidFill>
          <a:latin typeface="Arial" charset="0"/>
        </a:defRPr>
      </a:lvl4pPr>
      <a:lvl5pPr algn="l" rtl="0" eaLnBrk="0" fontAlgn="base" hangingPunct="0">
        <a:spcBef>
          <a:spcPct val="0"/>
        </a:spcBef>
        <a:spcAft>
          <a:spcPct val="0"/>
        </a:spcAft>
        <a:defRPr sz="4000">
          <a:solidFill>
            <a:srgbClr val="C1EEFF"/>
          </a:solidFill>
          <a:latin typeface="Arial"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Arial" charset="0"/>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Arial" charset="0"/>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Arial" charset="0"/>
          <a:ea typeface="+mn-ea"/>
          <a:cs typeface="+mn-cs"/>
        </a:defRPr>
      </a:lvl3pPr>
      <a:lvl4pPr marL="1260475" indent="-228600" algn="l" rtl="0" eaLnBrk="0" fontAlgn="base" hangingPunct="0">
        <a:spcBef>
          <a:spcPct val="20000"/>
        </a:spcBef>
        <a:spcAft>
          <a:spcPct val="0"/>
        </a:spcAft>
        <a:buClr>
          <a:srgbClr val="FEB80A"/>
        </a:buClr>
        <a:buFont typeface="Wingdings 3" panose="05040102010807070707" pitchFamily="18" charset="2"/>
        <a:buChar char=""/>
        <a:defRPr sz="2200" kern="1200">
          <a:solidFill>
            <a:schemeClr val="tx1"/>
          </a:solidFill>
          <a:latin typeface="Arial" charset="0"/>
          <a:ea typeface="+mn-ea"/>
          <a:cs typeface="+mn-cs"/>
        </a:defRPr>
      </a:lvl4pPr>
      <a:lvl5pPr marL="1481138" indent="-209550" algn="l" rtl="0" eaLnBrk="0" fontAlgn="base" hangingPunct="0">
        <a:spcBef>
          <a:spcPct val="20000"/>
        </a:spcBef>
        <a:spcAft>
          <a:spcPct val="0"/>
        </a:spcAft>
        <a:buClr>
          <a:srgbClr val="FEB80A"/>
        </a:buClr>
        <a:buFont typeface="Wingdings 2" panose="05020102010507070707" pitchFamily="18" charset="2"/>
        <a:buChar char=""/>
        <a:defRPr sz="2000" kern="1200">
          <a:solidFill>
            <a:schemeClr val="tx1"/>
          </a:solidFill>
          <a:latin typeface="Arial" charset="0"/>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jdelijke aanduiding voor voetteks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nl-NL" altLang="nl-NL" sz="1000" dirty="0">
                <a:solidFill>
                  <a:srgbClr val="898989"/>
                </a:solidFill>
              </a:rPr>
              <a:t>© Noordhoff Uitgevers 2015</a:t>
            </a:r>
          </a:p>
        </p:txBody>
      </p:sp>
      <p:sp>
        <p:nvSpPr>
          <p:cNvPr id="14338" name="Titel 4"/>
          <p:cNvSpPr>
            <a:spLocks noGrp="1"/>
          </p:cNvSpPr>
          <p:nvPr>
            <p:ph type="title"/>
          </p:nvPr>
        </p:nvSpPr>
        <p:spPr/>
        <p:txBody>
          <a:bodyPr/>
          <a:lstStyle/>
          <a:p>
            <a:pPr eaLnBrk="1" hangingPunct="1"/>
            <a:r>
              <a:rPr lang="nl-NL" altLang="nl-NL" dirty="0">
                <a:solidFill>
                  <a:srgbClr val="54BDF2"/>
                </a:solidFill>
              </a:rPr>
              <a:t>§</a:t>
            </a:r>
            <a:r>
              <a:rPr lang="nl-NL" altLang="nl-NL" dirty="0">
                <a:solidFill>
                  <a:srgbClr val="54BDF2"/>
                </a:solidFill>
                <a:latin typeface="Arial" panose="020B0604020202020204" pitchFamily="34" charset="0"/>
              </a:rPr>
              <a:t>2.4</a:t>
            </a:r>
            <a:r>
              <a:rPr lang="nl-NL" altLang="nl-NL" dirty="0">
                <a:solidFill>
                  <a:srgbClr val="54BDF2"/>
                </a:solidFill>
              </a:rPr>
              <a:t> Consumeren of consuminderen?</a:t>
            </a:r>
          </a:p>
        </p:txBody>
      </p:sp>
      <p:sp>
        <p:nvSpPr>
          <p:cNvPr id="14339" name="Tijdelijke aanduiding voor inhoud 8"/>
          <p:cNvSpPr>
            <a:spLocks noGrp="1"/>
          </p:cNvSpPr>
          <p:nvPr>
            <p:ph idx="1"/>
          </p:nvPr>
        </p:nvSpPr>
        <p:spPr>
          <a:xfrm>
            <a:off x="1079500" y="1989138"/>
            <a:ext cx="7669213" cy="3562350"/>
          </a:xfrm>
        </p:spPr>
        <p:txBody>
          <a:bodyPr/>
          <a:lstStyle/>
          <a:p>
            <a:pPr marL="0" indent="0" eaLnBrk="1" hangingPunct="1">
              <a:buClr>
                <a:srgbClr val="92D050"/>
              </a:buClr>
              <a:buFont typeface="Arial" panose="020B0604020202020204" pitchFamily="34" charset="0"/>
              <a:buNone/>
            </a:pPr>
            <a:r>
              <a:rPr lang="nl-NL" altLang="nl-NL" dirty="0">
                <a:latin typeface="Arial" panose="020B0604020202020204" pitchFamily="34" charset="0"/>
              </a:rPr>
              <a:t>In deze </a:t>
            </a:r>
            <a:r>
              <a:rPr lang="nl-NL" altLang="nl-NL" dirty="0" err="1">
                <a:latin typeface="Arial" panose="020B0604020202020204" pitchFamily="34" charset="0"/>
              </a:rPr>
              <a:t>PowerPoint-presentatie</a:t>
            </a:r>
            <a:r>
              <a:rPr lang="nl-NL" altLang="nl-NL" dirty="0">
                <a:latin typeface="Arial" panose="020B0604020202020204" pitchFamily="34" charset="0"/>
              </a:rPr>
              <a:t> leer je:</a:t>
            </a:r>
          </a:p>
          <a:p>
            <a:r>
              <a:rPr lang="nl-NL" dirty="0"/>
              <a:t>wat milieuschade is</a:t>
            </a:r>
          </a:p>
          <a:p>
            <a:r>
              <a:rPr lang="nl-NL" dirty="0"/>
              <a:t>hoe jouw consumptie het milieu beïnvloedt</a:t>
            </a:r>
          </a:p>
          <a:p>
            <a:r>
              <a:rPr lang="nl-NL" dirty="0"/>
              <a:t>hoe je milieuschade kunt beperken</a:t>
            </a:r>
            <a:endParaRPr lang="nl-NL" altLang="nl-NL" dirty="0">
              <a:latin typeface="Arial" panose="020B0604020202020204" pitchFamily="34" charset="0"/>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7427222"/>
      </p:ext>
    </p:extLst>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kstvak 4"/>
          <p:cNvSpPr txBox="1">
            <a:spLocks noChangeArrowheads="1"/>
          </p:cNvSpPr>
          <p:nvPr/>
        </p:nvSpPr>
        <p:spPr bwMode="auto">
          <a:xfrm>
            <a:off x="611187" y="1195238"/>
            <a:ext cx="792162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dirty="0"/>
              <a:t>Maatschappelijke kosten door milieuschade zijn bijvoorbeeld:</a:t>
            </a:r>
          </a:p>
          <a:p>
            <a:pPr marL="457200" indent="-457200">
              <a:buFont typeface="Arial" panose="020B0604020202020204" pitchFamily="34" charset="0"/>
              <a:buChar char="•"/>
            </a:pPr>
            <a:r>
              <a:rPr lang="nl-NL" sz="2800" dirty="0"/>
              <a:t>kosten voor afvalverwijdering, natuurbescherming of nadelige gevolgen voor de gezondheid van mensen</a:t>
            </a:r>
          </a:p>
          <a:p>
            <a:pPr marL="457200" indent="-457200">
              <a:buFont typeface="Arial" panose="020B0604020202020204" pitchFamily="34" charset="0"/>
              <a:buChar char="•"/>
            </a:pPr>
            <a:r>
              <a:rPr lang="nl-NL" sz="2800" dirty="0"/>
              <a:t>blijvende schade door uitgestorven planten en dieren, verdwenen natuurgebieden, een veranderend klimaat of opgeraakte grondstoffen</a:t>
            </a:r>
          </a:p>
          <a:p>
            <a:r>
              <a:rPr lang="nl-NL" sz="2800" dirty="0"/>
              <a:t>Sommige kosten van milieuschade kun je moeilijk of niet in geld uitdrukken.</a:t>
            </a:r>
            <a:endParaRPr lang="nl-NL" altLang="nl-NL" sz="2800" dirty="0"/>
          </a:p>
        </p:txBody>
      </p:sp>
      <p:sp>
        <p:nvSpPr>
          <p:cNvPr id="9223"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6" name="Titel 1"/>
          <p:cNvSpPr txBox="1">
            <a:spLocks/>
          </p:cNvSpPr>
          <p:nvPr/>
        </p:nvSpPr>
        <p:spPr bwMode="auto">
          <a:xfrm>
            <a:off x="564681" y="404664"/>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altLang="nl-NL" sz="3600" kern="0" dirty="0">
                <a:solidFill>
                  <a:srgbClr val="54BDF2"/>
                </a:solidFill>
              </a:rPr>
              <a:t>Maatschappelijke </a:t>
            </a:r>
            <a:r>
              <a:rPr lang="nl-NL" altLang="nl-NL" sz="3600" kern="0">
                <a:solidFill>
                  <a:srgbClr val="54BDF2"/>
                </a:solidFill>
              </a:rPr>
              <a:t>kosten </a:t>
            </a:r>
            <a:endParaRPr lang="nl-NL" altLang="nl-NL" sz="3600" kern="0" dirty="0">
              <a:solidFill>
                <a:srgbClr val="54BDF2"/>
              </a:solidFill>
            </a:endParaRP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76158397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jdelijke aanduiding voor voetteks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nl-NL" altLang="nl-NL" sz="1000" dirty="0">
                <a:solidFill>
                  <a:srgbClr val="898989"/>
                </a:solidFill>
              </a:rPr>
              <a:t>© Noordhoff Uitgevers 2015</a:t>
            </a:r>
          </a:p>
        </p:txBody>
      </p:sp>
      <p:sp>
        <p:nvSpPr>
          <p:cNvPr id="14338" name="Titel 4"/>
          <p:cNvSpPr>
            <a:spLocks noGrp="1"/>
          </p:cNvSpPr>
          <p:nvPr>
            <p:ph type="title"/>
          </p:nvPr>
        </p:nvSpPr>
        <p:spPr/>
        <p:txBody>
          <a:bodyPr/>
          <a:lstStyle/>
          <a:p>
            <a:pPr eaLnBrk="1" hangingPunct="1"/>
            <a:r>
              <a:rPr lang="nl-NL" altLang="nl-NL" dirty="0">
                <a:solidFill>
                  <a:srgbClr val="54BDF2"/>
                </a:solidFill>
              </a:rPr>
              <a:t>§</a:t>
            </a:r>
            <a:r>
              <a:rPr lang="nl-NL" altLang="nl-NL" dirty="0">
                <a:solidFill>
                  <a:srgbClr val="54BDF2"/>
                </a:solidFill>
                <a:latin typeface="Arial" panose="020B0604020202020204" pitchFamily="34" charset="0"/>
              </a:rPr>
              <a:t>2.4</a:t>
            </a:r>
            <a:r>
              <a:rPr lang="nl-NL" altLang="nl-NL" dirty="0">
                <a:solidFill>
                  <a:srgbClr val="54BDF2"/>
                </a:solidFill>
              </a:rPr>
              <a:t> Consumeren of consuminderen?</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D:\Pincode - 6e editie\Pincode - vmbo bb\ICT\Leerjaar 3\verkleind-beeld-Pincode-3gt\verkleind-beeld-Pincode-3gt\2 - hoofdstuk 2\80826EA0.jpg"/>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2699792" y="1700808"/>
            <a:ext cx="3888432" cy="194421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Pincode - 6e editie\Pincode - vmbo bb\ICT\Leerjaar 3\verkleind-beeld-Pincode-3gt\verkleind-beeld-Pincode-3gt\2 - hoofdstuk 2\80826EB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5335" y="3700597"/>
            <a:ext cx="2260158" cy="2360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Pincode - 6e editie\Pincode - vmbo bb\ICT\Leerjaar 3\verkleind-beeld-Pincode-3gt\verkleind-beeld-Pincode-3gt\2 - hoofdstuk 2\80826EA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5616" y="3872255"/>
            <a:ext cx="2017161" cy="201716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54565822"/>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idx="4294967295"/>
          </p:nvPr>
        </p:nvSpPr>
        <p:spPr>
          <a:xfrm>
            <a:off x="564681" y="559084"/>
            <a:ext cx="8229600" cy="1143000"/>
          </a:xfrm>
        </p:spPr>
        <p:txBody>
          <a:bodyPr anchor="t"/>
          <a:lstStyle/>
          <a:p>
            <a:pPr eaLnBrk="1" hangingPunct="1"/>
            <a:r>
              <a:rPr lang="nl-NL" altLang="nl-NL" sz="3600" dirty="0">
                <a:solidFill>
                  <a:srgbClr val="54BDF2"/>
                </a:solidFill>
              </a:rPr>
              <a:t>Milieuschade</a:t>
            </a:r>
          </a:p>
        </p:txBody>
      </p:sp>
      <p:sp>
        <p:nvSpPr>
          <p:cNvPr id="9219" name="Tekstvak 4"/>
          <p:cNvSpPr txBox="1">
            <a:spLocks noChangeArrowheads="1"/>
          </p:cNvSpPr>
          <p:nvPr/>
        </p:nvSpPr>
        <p:spPr bwMode="auto">
          <a:xfrm>
            <a:off x="895623" y="1547664"/>
            <a:ext cx="792162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dirty="0"/>
              <a:t>Door te consumeren belast je het milieu. Als je gedrag negatieve gevolgen heeft voor het milieu, heet dat </a:t>
            </a:r>
            <a:r>
              <a:rPr lang="nl-NL" sz="2800" i="1" dirty="0"/>
              <a:t>milieuschade</a:t>
            </a:r>
            <a:r>
              <a:rPr lang="nl-NL" sz="2800" dirty="0"/>
              <a:t>. </a:t>
            </a:r>
          </a:p>
          <a:p>
            <a:r>
              <a:rPr lang="nl-NL" sz="2800" dirty="0"/>
              <a:t>Milieuschade kan bijvoorbeeld zijn:</a:t>
            </a:r>
          </a:p>
          <a:p>
            <a:pPr marL="342900" indent="-342900">
              <a:buFont typeface="Arial" panose="020B0604020202020204" pitchFamily="34" charset="0"/>
              <a:buChar char="•"/>
            </a:pPr>
            <a:r>
              <a:rPr lang="nl-NL" sz="2800" dirty="0"/>
              <a:t>vervuiling van lucht, water en bodem</a:t>
            </a:r>
          </a:p>
          <a:p>
            <a:pPr marL="342900" indent="-342900">
              <a:buFont typeface="Arial" panose="020B0604020202020204" pitchFamily="34" charset="0"/>
              <a:buChar char="•"/>
            </a:pPr>
            <a:r>
              <a:rPr lang="nl-NL" sz="2800" dirty="0"/>
              <a:t>het verbruik van grondstoffen, zoals aardolie en hout</a:t>
            </a:r>
          </a:p>
          <a:p>
            <a:pPr marL="342900" indent="-342900">
              <a:buFont typeface="Arial" panose="020B0604020202020204" pitchFamily="34" charset="0"/>
              <a:buChar char="•"/>
            </a:pPr>
            <a:r>
              <a:rPr lang="nl-NL" sz="2800" dirty="0"/>
              <a:t>het verbruik van fossiele brandstoffen, zoals aardgas en aardolie</a:t>
            </a:r>
          </a:p>
          <a:p>
            <a:pPr marL="342900" indent="-342900">
              <a:buFont typeface="Arial" panose="020B0604020202020204" pitchFamily="34" charset="0"/>
              <a:buChar char="•"/>
            </a:pPr>
            <a:r>
              <a:rPr lang="nl-NL" sz="2800" dirty="0"/>
              <a:t>het ontstaan van afval</a:t>
            </a:r>
            <a:endParaRPr lang="nl-NL" dirty="0"/>
          </a:p>
        </p:txBody>
      </p:sp>
      <p:sp>
        <p:nvSpPr>
          <p:cNvPr id="9223" name="Tijdelijke aanduiding voor voettekst 4"/>
          <p:cNvSpPr txBox="1">
            <a:spLocks noGrp="1"/>
          </p:cNvSpPr>
          <p:nvPr/>
        </p:nvSpPr>
        <p:spPr bwMode="auto">
          <a:xfrm>
            <a:off x="3231681" y="630932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810352645"/>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idx="4294967295"/>
          </p:nvPr>
        </p:nvSpPr>
        <p:spPr>
          <a:xfrm>
            <a:off x="564681" y="404664"/>
            <a:ext cx="8229600" cy="1143000"/>
          </a:xfrm>
        </p:spPr>
        <p:txBody>
          <a:bodyPr anchor="t"/>
          <a:lstStyle/>
          <a:p>
            <a:pPr eaLnBrk="1" hangingPunct="1"/>
            <a:r>
              <a:rPr lang="nl-NL" altLang="nl-NL" sz="3600" dirty="0">
                <a:solidFill>
                  <a:srgbClr val="54BDF2"/>
                </a:solidFill>
              </a:rPr>
              <a:t>Milieuschade</a:t>
            </a:r>
          </a:p>
        </p:txBody>
      </p:sp>
      <p:sp>
        <p:nvSpPr>
          <p:cNvPr id="9219" name="Tekstvak 4"/>
          <p:cNvSpPr txBox="1">
            <a:spLocks noChangeArrowheads="1"/>
          </p:cNvSpPr>
          <p:nvPr/>
        </p:nvSpPr>
        <p:spPr bwMode="auto">
          <a:xfrm>
            <a:off x="883775" y="1484784"/>
            <a:ext cx="79216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dirty="0"/>
              <a:t>Door de consumptie kunnen natuurlijke hulpbronnen op den duur opraken.</a:t>
            </a:r>
          </a:p>
          <a:p>
            <a:endParaRPr lang="nl-NL" sz="2800" dirty="0"/>
          </a:p>
          <a:p>
            <a:r>
              <a:rPr lang="nl-NL" sz="2800" dirty="0"/>
              <a:t>Als afval in afvalcentrales wordt verbrand, komt er meer </a:t>
            </a:r>
            <a:r>
              <a:rPr lang="nl-NL" dirty="0"/>
              <a:t>CO</a:t>
            </a:r>
            <a:r>
              <a:rPr lang="nl-NL" baseline="-25000" dirty="0"/>
              <a:t>2 </a:t>
            </a:r>
            <a:r>
              <a:rPr lang="nl-NL" sz="2800" dirty="0"/>
              <a:t>in de lucht, terwijl zwerfafval de omgeving vervuilt.</a:t>
            </a:r>
            <a:endParaRPr lang="nl-NL" altLang="nl-NL" sz="2800" dirty="0"/>
          </a:p>
        </p:txBody>
      </p:sp>
      <p:sp>
        <p:nvSpPr>
          <p:cNvPr id="9223" name="Tijdelijke aanduiding voor voettekst 4"/>
          <p:cNvSpPr txBox="1">
            <a:spLocks noGrp="1"/>
          </p:cNvSpPr>
          <p:nvPr/>
        </p:nvSpPr>
        <p:spPr bwMode="auto">
          <a:xfrm>
            <a:off x="3231681" y="630932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71630395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kstvak 4"/>
          <p:cNvSpPr txBox="1">
            <a:spLocks noChangeArrowheads="1"/>
          </p:cNvSpPr>
          <p:nvPr/>
        </p:nvSpPr>
        <p:spPr bwMode="auto">
          <a:xfrm>
            <a:off x="881009" y="1842159"/>
            <a:ext cx="792162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dirty="0"/>
              <a:t>Uitlaatgassen en de uitstoot van fabrieken en energiecentrales veroorzaken uitstoot van CO</a:t>
            </a:r>
            <a:r>
              <a:rPr lang="nl-NL" sz="2800" baseline="-25000" dirty="0"/>
              <a:t>2</a:t>
            </a:r>
            <a:r>
              <a:rPr lang="nl-NL" sz="2800" dirty="0"/>
              <a:t> (koolstofdioxide). </a:t>
            </a:r>
          </a:p>
          <a:p>
            <a:r>
              <a:rPr lang="nl-NL" sz="2800" dirty="0"/>
              <a:t>Dit zorgt voor opwarming van de aarde. Je noemt dit het </a:t>
            </a:r>
            <a:r>
              <a:rPr lang="nl-NL" sz="2800" i="1" dirty="0"/>
              <a:t>broeikaseffect</a:t>
            </a:r>
            <a:r>
              <a:rPr lang="nl-NL" sz="2800" dirty="0"/>
              <a:t>. </a:t>
            </a:r>
          </a:p>
          <a:p>
            <a:r>
              <a:rPr lang="nl-NL" sz="2800" dirty="0"/>
              <a:t>Als de gemiddelde temperatuur op aarde stijgt, neemt de kans op natuurrampen, zoals overstromingen of juist droogte, toe.</a:t>
            </a:r>
            <a:endParaRPr lang="nl-NL" altLang="nl-NL" sz="2800" dirty="0"/>
          </a:p>
        </p:txBody>
      </p:sp>
      <p:sp>
        <p:nvSpPr>
          <p:cNvPr id="9223" name="Tijdelijke aanduiding voor voettekst 4"/>
          <p:cNvSpPr txBox="1">
            <a:spLocks noGrp="1"/>
          </p:cNvSpPr>
          <p:nvPr/>
        </p:nvSpPr>
        <p:spPr bwMode="auto">
          <a:xfrm>
            <a:off x="3231681" y="630932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6" name="Titel 1"/>
          <p:cNvSpPr txBox="1">
            <a:spLocks/>
          </p:cNvSpPr>
          <p:nvPr/>
        </p:nvSpPr>
        <p:spPr bwMode="auto">
          <a:xfrm>
            <a:off x="717081" y="557064"/>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altLang="nl-NL" sz="3600" kern="0" dirty="0">
                <a:solidFill>
                  <a:srgbClr val="54BDF2"/>
                </a:solidFill>
              </a:rPr>
              <a:t>Broeikaseffect</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995624633"/>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kstvak 4"/>
          <p:cNvSpPr txBox="1">
            <a:spLocks noChangeArrowheads="1"/>
          </p:cNvSpPr>
          <p:nvPr/>
        </p:nvSpPr>
        <p:spPr bwMode="auto">
          <a:xfrm>
            <a:off x="611187" y="1840181"/>
            <a:ext cx="79216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dirty="0"/>
              <a:t>Elektrische apparaten, auto’s en woningen moeten bij verkoop een </a:t>
            </a:r>
            <a:r>
              <a:rPr lang="nl-NL" sz="2800" i="1" dirty="0"/>
              <a:t>energielabel</a:t>
            </a:r>
          </a:p>
          <a:p>
            <a:r>
              <a:rPr lang="nl-NL" sz="2800" dirty="0"/>
              <a:t>hebben. Dat is door de Europese Unie (EU) verplicht.</a:t>
            </a:r>
          </a:p>
          <a:p>
            <a:r>
              <a:rPr lang="nl-NL" sz="2800" dirty="0"/>
              <a:t>Als consument kun je dan in één oogopslag zien hoe energiezuinig je aankoop is. </a:t>
            </a:r>
            <a:endParaRPr lang="nl-NL" altLang="nl-NL" sz="2800" dirty="0"/>
          </a:p>
        </p:txBody>
      </p:sp>
      <p:sp>
        <p:nvSpPr>
          <p:cNvPr id="9223"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6" name="Titel 1"/>
          <p:cNvSpPr txBox="1">
            <a:spLocks/>
          </p:cNvSpPr>
          <p:nvPr/>
        </p:nvSpPr>
        <p:spPr bwMode="auto">
          <a:xfrm>
            <a:off x="584200" y="72053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altLang="nl-NL" sz="3600" kern="0" dirty="0">
                <a:solidFill>
                  <a:srgbClr val="54BDF2"/>
                </a:solidFill>
              </a:rPr>
              <a:t>Energielabel</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544752324"/>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kstvak 4"/>
          <p:cNvSpPr txBox="1">
            <a:spLocks noChangeArrowheads="1"/>
          </p:cNvSpPr>
          <p:nvPr/>
        </p:nvSpPr>
        <p:spPr bwMode="auto">
          <a:xfrm>
            <a:off x="642368" y="1292036"/>
            <a:ext cx="792162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dirty="0"/>
              <a:t>Bekijk de twee </a:t>
            </a:r>
            <a:r>
              <a:rPr lang="nl-NL" sz="2800" dirty="0" err="1"/>
              <a:t>energielabels</a:t>
            </a:r>
            <a:r>
              <a:rPr lang="nl-NL" sz="2800" dirty="0"/>
              <a:t>.</a:t>
            </a:r>
          </a:p>
          <a:p>
            <a:r>
              <a:rPr lang="nl-NL" altLang="nl-NL" sz="2800" dirty="0"/>
              <a:t>Welke is het zuinigst?</a:t>
            </a:r>
          </a:p>
          <a:p>
            <a:endParaRPr lang="nl-NL" altLang="nl-NL" sz="2800" dirty="0">
              <a:solidFill>
                <a:srgbClr val="FF0000"/>
              </a:solidFill>
            </a:endParaRPr>
          </a:p>
        </p:txBody>
      </p:sp>
      <p:sp>
        <p:nvSpPr>
          <p:cNvPr id="9223"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6" name="Titel 1"/>
          <p:cNvSpPr txBox="1">
            <a:spLocks/>
          </p:cNvSpPr>
          <p:nvPr/>
        </p:nvSpPr>
        <p:spPr bwMode="auto">
          <a:xfrm>
            <a:off x="584200" y="72053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altLang="nl-NL" sz="3600" kern="0" dirty="0">
                <a:solidFill>
                  <a:srgbClr val="54BDF2"/>
                </a:solidFill>
              </a:rPr>
              <a:t>Energielabel</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D:\Pincode - 6e editie\Pincode - vmbo bb\ICT\Leerjaar 3\verkleind-beeld-Pincode-3gt\verkleind-beeld-Pincode-3gt\2 - hoofdstuk 2\80826EBB.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6891" r="14344" b="894"/>
          <a:stretch/>
        </p:blipFill>
        <p:spPr bwMode="auto">
          <a:xfrm>
            <a:off x="751511" y="2430438"/>
            <a:ext cx="1872208" cy="377594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Pincode - 6e editie\Pincode - vmbo bb\ICT\Leerjaar 3\verkleind-beeld-Pincode-3gt\verkleind-beeld-Pincode-3gt\2 - hoofdstuk 2\80826ECE.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3569" r="8134"/>
          <a:stretch/>
        </p:blipFill>
        <p:spPr bwMode="auto">
          <a:xfrm>
            <a:off x="2808385" y="2430438"/>
            <a:ext cx="1946331" cy="377594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672881712"/>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kstvak 4"/>
          <p:cNvSpPr txBox="1">
            <a:spLocks noChangeArrowheads="1"/>
          </p:cNvSpPr>
          <p:nvPr/>
        </p:nvSpPr>
        <p:spPr bwMode="auto">
          <a:xfrm>
            <a:off x="899592" y="1655815"/>
            <a:ext cx="792162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dirty="0"/>
              <a:t>Een </a:t>
            </a:r>
            <a:r>
              <a:rPr lang="nl-NL" sz="2800" i="1" dirty="0"/>
              <a:t>milieukeurmerk </a:t>
            </a:r>
            <a:r>
              <a:rPr lang="nl-NL" sz="2800" dirty="0"/>
              <a:t>geeft aan dat het product milieuvriendelijk of diervriendelijk geproduceerd is. </a:t>
            </a:r>
          </a:p>
          <a:p>
            <a:endParaRPr lang="nl-NL" sz="2800" dirty="0"/>
          </a:p>
          <a:p>
            <a:r>
              <a:rPr lang="nl-NL" sz="2800" dirty="0"/>
              <a:t>Er zijn milieukeurmerken voor verschillende</a:t>
            </a:r>
          </a:p>
          <a:p>
            <a:r>
              <a:rPr lang="nl-NL" sz="2800" dirty="0"/>
              <a:t>productcategorieën, zoals voeding, kleding, cosmetica, hout en apparaten.</a:t>
            </a:r>
            <a:endParaRPr lang="nl-NL" altLang="nl-NL" sz="2800" dirty="0"/>
          </a:p>
        </p:txBody>
      </p:sp>
      <p:sp>
        <p:nvSpPr>
          <p:cNvPr id="9223"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6" name="Titel 1"/>
          <p:cNvSpPr txBox="1">
            <a:spLocks/>
          </p:cNvSpPr>
          <p:nvPr/>
        </p:nvSpPr>
        <p:spPr bwMode="auto">
          <a:xfrm>
            <a:off x="564681" y="404664"/>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altLang="nl-NL" sz="3600" kern="0" dirty="0">
                <a:solidFill>
                  <a:srgbClr val="54BDF2"/>
                </a:solidFill>
              </a:rPr>
              <a:t>Milieukeurmerk</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824363620"/>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kstvak 4"/>
          <p:cNvSpPr txBox="1">
            <a:spLocks noChangeArrowheads="1"/>
          </p:cNvSpPr>
          <p:nvPr/>
        </p:nvSpPr>
        <p:spPr bwMode="auto">
          <a:xfrm>
            <a:off x="667938" y="1844675"/>
            <a:ext cx="79216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dirty="0"/>
              <a:t>Vaak draait niet alleen de vervuiler op voor de kosten. Ook de samenleving heeft er last van. Als de samenleving nadelen ondervindt en meebetaalt aan het voorkomen of herstellen hiervan, zoals bij milieuschade, spreek je van </a:t>
            </a:r>
            <a:r>
              <a:rPr lang="nl-NL" sz="2800" i="1" dirty="0"/>
              <a:t>maatschappelijke kosten</a:t>
            </a:r>
            <a:r>
              <a:rPr lang="nl-NL" sz="2800" dirty="0"/>
              <a:t>.</a:t>
            </a:r>
          </a:p>
        </p:txBody>
      </p:sp>
      <p:sp>
        <p:nvSpPr>
          <p:cNvPr id="9223"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6" name="Titel 1"/>
          <p:cNvSpPr txBox="1">
            <a:spLocks/>
          </p:cNvSpPr>
          <p:nvPr/>
        </p:nvSpPr>
        <p:spPr bwMode="auto">
          <a:xfrm>
            <a:off x="564681" y="404664"/>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altLang="nl-NL" sz="3600" kern="0" dirty="0">
                <a:solidFill>
                  <a:srgbClr val="54BDF2"/>
                </a:solidFill>
              </a:rPr>
              <a:t>Maatschappelijke kosten </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078339620"/>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tags/tag1.xml><?xml version="1.0" encoding="utf-8"?>
<p:tagLst xmlns:a="http://schemas.openxmlformats.org/drawingml/2006/main" xmlns:r="http://schemas.openxmlformats.org/officeDocument/2006/relationships" xmlns:p="http://schemas.openxmlformats.org/presentationml/2006/main">
  <p:tag name="DCTM_PRESENTATION_ID" val="09000e5e80b3f069"/>
</p:tagLst>
</file>

<file path=ppt/tags/tag10.xml><?xml version="1.0" encoding="utf-8"?>
<p:tagLst xmlns:a="http://schemas.openxmlformats.org/drawingml/2006/main" xmlns:r="http://schemas.openxmlformats.org/officeDocument/2006/relationships" xmlns:p="http://schemas.openxmlformats.org/presentationml/2006/main">
  <p:tag name="DCTM_SLIDE_ID" val="09000e5e80b3f193"/>
</p:tagLst>
</file>

<file path=ppt/tags/tag11.xml><?xml version="1.0" encoding="utf-8"?>
<p:tagLst xmlns:a="http://schemas.openxmlformats.org/drawingml/2006/main" xmlns:r="http://schemas.openxmlformats.org/officeDocument/2006/relationships" xmlns:p="http://schemas.openxmlformats.org/presentationml/2006/main">
  <p:tag name="DCTM_SLIDE_ID" val="09000e5e80b3f194"/>
</p:tagLst>
</file>

<file path=ppt/tags/tag2.xml><?xml version="1.0" encoding="utf-8"?>
<p:tagLst xmlns:a="http://schemas.openxmlformats.org/drawingml/2006/main" xmlns:r="http://schemas.openxmlformats.org/officeDocument/2006/relationships" xmlns:p="http://schemas.openxmlformats.org/presentationml/2006/main">
  <p:tag name="DCTM_SLIDE_ID" val="09000e5e80b3f135"/>
</p:tagLst>
</file>

<file path=ppt/tags/tag3.xml><?xml version="1.0" encoding="utf-8"?>
<p:tagLst xmlns:a="http://schemas.openxmlformats.org/drawingml/2006/main" xmlns:r="http://schemas.openxmlformats.org/officeDocument/2006/relationships" xmlns:p="http://schemas.openxmlformats.org/presentationml/2006/main">
  <p:tag name="DCTM_SLIDE_ID" val="09000e5e80b3f136"/>
</p:tagLst>
</file>

<file path=ppt/tags/tag4.xml><?xml version="1.0" encoding="utf-8"?>
<p:tagLst xmlns:a="http://schemas.openxmlformats.org/drawingml/2006/main" xmlns:r="http://schemas.openxmlformats.org/officeDocument/2006/relationships" xmlns:p="http://schemas.openxmlformats.org/presentationml/2006/main">
  <p:tag name="DCTM_SLIDE_ID" val="09000e5e80b3f137"/>
</p:tagLst>
</file>

<file path=ppt/tags/tag5.xml><?xml version="1.0" encoding="utf-8"?>
<p:tagLst xmlns:a="http://schemas.openxmlformats.org/drawingml/2006/main" xmlns:r="http://schemas.openxmlformats.org/officeDocument/2006/relationships" xmlns:p="http://schemas.openxmlformats.org/presentationml/2006/main">
  <p:tag name="DCTM_SLIDE_ID" val="09000e5e80b3f138"/>
</p:tagLst>
</file>

<file path=ppt/tags/tag6.xml><?xml version="1.0" encoding="utf-8"?>
<p:tagLst xmlns:a="http://schemas.openxmlformats.org/drawingml/2006/main" xmlns:r="http://schemas.openxmlformats.org/officeDocument/2006/relationships" xmlns:p="http://schemas.openxmlformats.org/presentationml/2006/main">
  <p:tag name="DCTM_SLIDE_ID" val="09000e5e80b3f139"/>
</p:tagLst>
</file>

<file path=ppt/tags/tag7.xml><?xml version="1.0" encoding="utf-8"?>
<p:tagLst xmlns:a="http://schemas.openxmlformats.org/drawingml/2006/main" xmlns:r="http://schemas.openxmlformats.org/officeDocument/2006/relationships" xmlns:p="http://schemas.openxmlformats.org/presentationml/2006/main">
  <p:tag name="DCTM_SLIDE_ID" val="09000e5e80b3f190"/>
</p:tagLst>
</file>

<file path=ppt/tags/tag8.xml><?xml version="1.0" encoding="utf-8"?>
<p:tagLst xmlns:a="http://schemas.openxmlformats.org/drawingml/2006/main" xmlns:r="http://schemas.openxmlformats.org/officeDocument/2006/relationships" xmlns:p="http://schemas.openxmlformats.org/presentationml/2006/main">
  <p:tag name="DCTM_SLIDE_ID" val="09000e5e80b3f191"/>
</p:tagLst>
</file>

<file path=ppt/tags/tag9.xml><?xml version="1.0" encoding="utf-8"?>
<p:tagLst xmlns:a="http://schemas.openxmlformats.org/drawingml/2006/main" xmlns:r="http://schemas.openxmlformats.org/officeDocument/2006/relationships" xmlns:p="http://schemas.openxmlformats.org/presentationml/2006/main">
  <p:tag name="DCTM_SLIDE_ID" val="09000e5e80b3f192"/>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7_Metro">
      <a:majorFont>
        <a:latin typeface=""/>
        <a:ea typeface=""/>
        <a:cs typeface=""/>
      </a:majorFont>
      <a:minorFont>
        <a:latin typeface=""/>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1</TotalTime>
  <Words>411</Words>
  <Application>Microsoft Office PowerPoint</Application>
  <PresentationFormat>Diavoorstelling (4:3)</PresentationFormat>
  <Paragraphs>66</Paragraphs>
  <Slides>10</Slides>
  <Notes>8</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10</vt:i4>
      </vt:variant>
    </vt:vector>
  </HeadingPairs>
  <TitlesOfParts>
    <vt:vector size="18" baseType="lpstr">
      <vt:lpstr>Arial</vt:lpstr>
      <vt:lpstr>Calibri</vt:lpstr>
      <vt:lpstr>Consolas</vt:lpstr>
      <vt:lpstr>Wingdings</vt:lpstr>
      <vt:lpstr>Wingdings 2</vt:lpstr>
      <vt:lpstr>Wingdings 3</vt:lpstr>
      <vt:lpstr>Standaardontwerp</vt:lpstr>
      <vt:lpstr>7_Metro</vt:lpstr>
      <vt:lpstr>§2.4 Consumeren of consuminderen?</vt:lpstr>
      <vt:lpstr>§2.4 Consumeren of consuminderen?</vt:lpstr>
      <vt:lpstr>Milieuschade</vt:lpstr>
      <vt:lpstr>Milieuschade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rob van der feen</dc:creator>
  <cp:lastModifiedBy>Mosink, HPC (Ron)</cp:lastModifiedBy>
  <cp:revision>235</cp:revision>
  <dcterms:created xsi:type="dcterms:W3CDTF">2009-03-16T17:34:45Z</dcterms:created>
  <dcterms:modified xsi:type="dcterms:W3CDTF">2021-04-12T06:01:36Z</dcterms:modified>
</cp:coreProperties>
</file>